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</p:sldIdLst>
  <p:sldSz cy="5143500" cx="9144000"/>
  <p:notesSz cx="6858000" cy="9144000"/>
  <p:embeddedFontLst>
    <p:embeddedFont>
      <p:font typeface="Raleway"/>
      <p:regular r:id="rId15"/>
      <p:bold r:id="rId16"/>
      <p:italic r:id="rId17"/>
      <p:boldItalic r:id="rId18"/>
    </p:embeddedFont>
    <p:embeddedFont>
      <p:font typeface="Lato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Lato-bold.fntdata"/><Relationship Id="rId11" Type="http://schemas.openxmlformats.org/officeDocument/2006/relationships/slide" Target="slides/slide6.xml"/><Relationship Id="rId22" Type="http://schemas.openxmlformats.org/officeDocument/2006/relationships/font" Target="fonts/Lato-boldItalic.fntdata"/><Relationship Id="rId10" Type="http://schemas.openxmlformats.org/officeDocument/2006/relationships/slide" Target="slides/slide5.xml"/><Relationship Id="rId21" Type="http://schemas.openxmlformats.org/officeDocument/2006/relationships/font" Target="fonts/Lato-italic.fntdata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aleway-regular.fntdata"/><Relationship Id="rId14" Type="http://schemas.openxmlformats.org/officeDocument/2006/relationships/slide" Target="slides/slide9.xml"/><Relationship Id="rId17" Type="http://schemas.openxmlformats.org/officeDocument/2006/relationships/font" Target="fonts/Raleway-italic.fntdata"/><Relationship Id="rId16" Type="http://schemas.openxmlformats.org/officeDocument/2006/relationships/font" Target="fonts/Raleway-bold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Lato-regular.fntdata"/><Relationship Id="rId6" Type="http://schemas.openxmlformats.org/officeDocument/2006/relationships/slide" Target="slides/slide1.xml"/><Relationship Id="rId18" Type="http://schemas.openxmlformats.org/officeDocument/2006/relationships/font" Target="fonts/Raleway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c6f972163_0_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c6f972163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c6f972163_0_54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Google Shape;93;gc6f972163_0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c6f972163_0_8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c6f97216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6c080578f6_0_121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6c080578f6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6c080578f6_2_5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6c080578f6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6c080578f6_0_86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6c080578f6_0_8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c6f972163_0_3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c6f972163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6c080578f6_0_112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6c080578f6_0_1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6c080578f6_2_10:notes"/>
          <p:cNvSpPr/>
          <p:nvPr>
            <p:ph idx="2" type="sldImg"/>
          </p:nvPr>
        </p:nvSpPr>
        <p:spPr>
          <a:xfrm>
            <a:off x="381188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6c080578f6_2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Google Shape;11;p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Google Shape;12;p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oogle Shape;74;p11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Google Shape;75;p11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Google Shape;76;p1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Google Shape;77;p11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Google Shape;78;p11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Google Shape;79;p1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oogle Shape;18;p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Google Shape;19;p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Google Shape;21;p3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Google Shape;25;p4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Google Shape;26;p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Google Shape;27;p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Google Shape;28;p4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Google Shape;29;p4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5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Google Shape;33;p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Google Shape;34;p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Google Shape;35;p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Google Shape;36;p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5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Google Shape;38;p5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Google Shape;39;p5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Google Shape;42;p6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Google Shape;43;p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Google Shape;44;p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Google Shape;45;p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7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Google Shape;49;p7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Google Shape;50;p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Google Shape;51;p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Google Shape;52;p7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Google Shape;53;p7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Google Shape;54;p7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Google Shape;56;p8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Google Shape;57;p8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Google Shape;58;p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Google Shape;59;p8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Google Shape;60;p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Google Shape;63;p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Google Shape;64;p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Google Shape;65;p9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Google Shape;66;p9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Google Shape;67;p9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Google Shape;68;p9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Google Shape;69;p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6.png"/><Relationship Id="rId4" Type="http://schemas.openxmlformats.org/officeDocument/2006/relationships/image" Target="../media/image1.png"/><Relationship Id="rId5" Type="http://schemas.openxmlformats.org/officeDocument/2006/relationships/image" Target="../media/image5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Relationship Id="rId4" Type="http://schemas.openxmlformats.org/officeDocument/2006/relationships/image" Target="../media/image1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9.png"/><Relationship Id="rId4" Type="http://schemas.openxmlformats.org/officeDocument/2006/relationships/image" Target="../media/image7.png"/><Relationship Id="rId5" Type="http://schemas.openxmlformats.org/officeDocument/2006/relationships/image" Target="../media/image4.png"/><Relationship Id="rId6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hyperlink" Target="http://www.youtube.com/watch?v=jziH-O-1B4M" TargetMode="External"/><Relationship Id="rId4" Type="http://schemas.openxmlformats.org/officeDocument/2006/relationships/image" Target="../media/image3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hyperlink" Target="http://www.youtube.com/watch?v=BIlVySCHpl4" TargetMode="External"/><Relationship Id="rId4" Type="http://schemas.openxmlformats.org/officeDocument/2006/relationships/image" Target="../media/image8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0.png"/><Relationship Id="rId4" Type="http://schemas.openxmlformats.org/officeDocument/2006/relationships/image" Target="../media/image1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1.png"/><Relationship Id="rId4" Type="http://schemas.openxmlformats.org/officeDocument/2006/relationships/image" Target="../media/image15.png"/><Relationship Id="rId5" Type="http://schemas.openxmlformats.org/officeDocument/2006/relationships/image" Target="../media/image9.png"/><Relationship Id="rId6" Type="http://schemas.openxmlformats.org/officeDocument/2006/relationships/image" Target="../media/image14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Relationship Id="rId4" Type="http://schemas.openxmlformats.org/officeDocument/2006/relationships/image" Target="../media/image1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Relationship Id="rId3" Type="http://schemas.openxmlformats.org/officeDocument/2006/relationships/hyperlink" Target="http://www.youtube.com/watch?v=qSF4ws1D85w" TargetMode="External"/><Relationship Id="rId4" Type="http://schemas.openxmlformats.org/officeDocument/2006/relationships/image" Target="../media/image10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3"/>
          <p:cNvSpPr txBox="1"/>
          <p:nvPr>
            <p:ph idx="4294967295" type="title"/>
          </p:nvPr>
        </p:nvSpPr>
        <p:spPr>
          <a:xfrm>
            <a:off x="5836250" y="1680900"/>
            <a:ext cx="3204000" cy="2527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Aachen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87" name="Google Shape;87;p13"/>
          <p:cNvSpPr txBox="1"/>
          <p:nvPr>
            <p:ph idx="4294967295" type="subTitle"/>
          </p:nvPr>
        </p:nvSpPr>
        <p:spPr>
          <a:xfrm>
            <a:off x="5836250" y="4224225"/>
            <a:ext cx="3204000" cy="47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8" name="Google Shape;8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50" y="70650"/>
            <a:ext cx="4133850" cy="2857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6625" y="2928150"/>
            <a:ext cx="3730950" cy="208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258550" y="70650"/>
            <a:ext cx="4294062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096609" y="76200"/>
            <a:ext cx="3047400" cy="4680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52400"/>
            <a:ext cx="5944201" cy="440950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5"/>
          <p:cNvSpPr txBox="1"/>
          <p:nvPr>
            <p:ph idx="4294967295" type="body"/>
          </p:nvPr>
        </p:nvSpPr>
        <p:spPr>
          <a:xfrm>
            <a:off x="6855600" y="70650"/>
            <a:ext cx="2181600" cy="24636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accent1"/>
                </a:solidFill>
              </a:rPr>
              <a:t>Vennbahn</a:t>
            </a:r>
            <a:endParaRPr sz="1800">
              <a:solidFill>
                <a:schemeClr val="accent1"/>
              </a:solidFill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1800"/>
              <a:t>340km</a:t>
            </a:r>
            <a:endParaRPr sz="1800"/>
          </a:p>
        </p:txBody>
      </p:sp>
      <p:pic>
        <p:nvPicPr>
          <p:cNvPr id="102" name="Google Shape;102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25" y="70650"/>
            <a:ext cx="5432151" cy="26145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5025" y="2685225"/>
            <a:ext cx="3123575" cy="22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4" name="Google Shape;104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198600" y="2685225"/>
            <a:ext cx="3331975" cy="2217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5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507174" y="1171925"/>
            <a:ext cx="3688425" cy="3730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nenbahn" id="110" name="Google Shape;110;p16" title="Venenbahn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78558" y="0"/>
            <a:ext cx="6706166" cy="5029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nn" id="115" name="Google Shape;115;p17" title="Venn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85225" y="143350"/>
            <a:ext cx="6254850" cy="4691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0" name="Google Shape;12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000" y="792198"/>
            <a:ext cx="5920592" cy="4701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1" name="Google Shape;12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79377" y="232650"/>
            <a:ext cx="2948673" cy="48180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6" name="Google Shape;126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9725" y="0"/>
            <a:ext cx="2729748" cy="2606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89473" y="30432"/>
            <a:ext cx="4777652" cy="2546038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Google Shape;128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59725" y="2606900"/>
            <a:ext cx="3767250" cy="267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" name="Google Shape;129;p19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601850" y="2606900"/>
            <a:ext cx="3549175" cy="2392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258800" y="0"/>
            <a:ext cx="3776525" cy="503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7925" y="2092500"/>
            <a:ext cx="5170875" cy="32830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39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0" name="Google Shape;140;p21" title="Happy days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69150" y="0"/>
            <a:ext cx="6975817" cy="5231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