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5" r:id="rId4"/>
    <p:sldId id="268" r:id="rId5"/>
    <p:sldId id="269" r:id="rId6"/>
    <p:sldId id="270" r:id="rId7"/>
    <p:sldId id="262" r:id="rId8"/>
    <p:sldId id="263" r:id="rId9"/>
    <p:sldId id="271" r:id="rId10"/>
    <p:sldId id="272" r:id="rId11"/>
    <p:sldId id="275" r:id="rId12"/>
    <p:sldId id="258" r:id="rId13"/>
    <p:sldId id="259" r:id="rId14"/>
    <p:sldId id="260" r:id="rId15"/>
    <p:sldId id="261" r:id="rId16"/>
    <p:sldId id="264" r:id="rId17"/>
    <p:sldId id="266" r:id="rId18"/>
    <p:sldId id="274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57"/>
    <p:restoredTop sz="96208"/>
  </p:normalViewPr>
  <p:slideViewPr>
    <p:cSldViewPr snapToGrid="0" snapToObjects="1">
      <p:cViewPr varScale="1">
        <p:scale>
          <a:sx n="100" d="100"/>
          <a:sy n="100" d="100"/>
        </p:scale>
        <p:origin x="16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12/3/19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fCEpx0KF1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Tq1YIqvjJ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Wasser, draußen, Szene, Boot enthält.&#10;&#10;Automatisch generierte Beschreibung">
            <a:extLst>
              <a:ext uri="{FF2B5EF4-FFF2-40B4-BE49-F238E27FC236}">
                <a16:creationId xmlns:a16="http://schemas.microsoft.com/office/drawing/2014/main" id="{F674B823-82D6-EE48-B235-EEA868CDE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3323" b="6890"/>
          <a:stretch/>
        </p:blipFill>
        <p:spPr>
          <a:xfrm>
            <a:off x="0" y="-729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2F722E-9F90-8542-8780-094EE36F5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605" y="3751686"/>
            <a:ext cx="9068586" cy="2461504"/>
          </a:xfrm>
        </p:spPr>
        <p:txBody>
          <a:bodyPr>
            <a:normAutofit/>
          </a:bodyPr>
          <a:lstStyle/>
          <a:p>
            <a:r>
              <a:rPr lang="el-GR" dirty="0"/>
              <a:t>Η πόλη</a:t>
            </a:r>
            <a:r>
              <a:rPr lang="de-DE" dirty="0"/>
              <a:t>:</a:t>
            </a:r>
            <a:r>
              <a:rPr lang="el-GR" dirty="0"/>
              <a:t> Δρέσδη</a:t>
            </a:r>
            <a:endParaRPr lang="de-D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304359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121A4-76AE-874C-8BFA-7365E501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την ημέρα</a:t>
            </a:r>
            <a:br>
              <a:rPr lang="el-GR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35BD7C-4C51-A340-A774-4D5A8C7AC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2014194"/>
            <a:ext cx="10058400" cy="393192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l-GR" dirty="0"/>
              <a:t>Υπάρχει πολλή τέχνη και πολιτισμός</a:t>
            </a:r>
            <a:endParaRPr lang="de-DE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6" name="Grafik 5" descr="Ein Bild, das Gebäude, sitzend, Front, dunkel enthält.&#10;&#10;Automatisch generierte Beschreibung">
            <a:extLst>
              <a:ext uri="{FF2B5EF4-FFF2-40B4-BE49-F238E27FC236}">
                <a16:creationId xmlns:a16="http://schemas.microsoft.com/office/drawing/2014/main" id="{D9C7AE2A-4F50-464E-8DC1-B4B1C8145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583" y="642594"/>
            <a:ext cx="4108076" cy="5477435"/>
          </a:xfrm>
          <a:prstGeom prst="rect">
            <a:avLst/>
          </a:prstGeom>
        </p:spPr>
      </p:pic>
      <p:pic>
        <p:nvPicPr>
          <p:cNvPr id="9" name="Grafik 8" descr="Ein Bild, das Gebäude, draußen, Straße, Foto enthält.&#10;&#10;Automatisch generierte Beschreibung">
            <a:extLst>
              <a:ext uri="{FF2B5EF4-FFF2-40B4-BE49-F238E27FC236}">
                <a16:creationId xmlns:a16="http://schemas.microsoft.com/office/drawing/2014/main" id="{5DD330EF-80BF-AB4D-A47A-9FBA74F1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12" y="2786406"/>
            <a:ext cx="3429000" cy="3429000"/>
          </a:xfrm>
          <a:prstGeom prst="rect">
            <a:avLst/>
          </a:prstGeom>
        </p:spPr>
      </p:pic>
      <p:pic>
        <p:nvPicPr>
          <p:cNvPr id="12" name="Grafik 11" descr="Ein Bild, das drinnen, erleuchtet, Tisch, Licht enthält.&#10;&#10;Automatisch generierte Beschreibung">
            <a:extLst>
              <a:ext uri="{FF2B5EF4-FFF2-40B4-BE49-F238E27FC236}">
                <a16:creationId xmlns:a16="http://schemas.microsoft.com/office/drawing/2014/main" id="{2EF15428-958A-2645-9DF9-A1F9C4D0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162" y="2944905"/>
            <a:ext cx="2801471" cy="28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8B0A4-589A-4A4F-B0D1-9071C4FF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heist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D25CAF-6398-E74D-9D52-5FD5EDB0F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=VfCEpx0KF1k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27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3354-2AA6-0A46-9610-4E38DE8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νυχτερινή ζωή</a:t>
            </a:r>
            <a:br>
              <a:rPr lang="el-GR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6200B-B2D1-BB42-B38A-CA6F00A9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l-GR" dirty="0"/>
              <a:t>πηγαίνω στην όπερα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Gebäude, draußen, Straße, Uhr enthält.&#10;&#10;Automatisch generierte Beschreibung">
            <a:extLst>
              <a:ext uri="{FF2B5EF4-FFF2-40B4-BE49-F238E27FC236}">
                <a16:creationId xmlns:a16="http://schemas.microsoft.com/office/drawing/2014/main" id="{516BD53A-C677-9349-9258-A8B45B12B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22960"/>
            <a:ext cx="5522259" cy="3747247"/>
          </a:xfrm>
          <a:prstGeom prst="rect">
            <a:avLst/>
          </a:prstGeom>
        </p:spPr>
      </p:pic>
      <p:pic>
        <p:nvPicPr>
          <p:cNvPr id="7" name="Grafik 6" descr="Ein Bild, das Zug, Gebäude, blau, Tisch enthält.&#10;&#10;Automatisch generierte Beschreibung">
            <a:extLst>
              <a:ext uri="{FF2B5EF4-FFF2-40B4-BE49-F238E27FC236}">
                <a16:creationId xmlns:a16="http://schemas.microsoft.com/office/drawing/2014/main" id="{A7AE7D39-5B30-B14A-A06A-5DF3A008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41" y="2713720"/>
            <a:ext cx="7297272" cy="37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0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3354-2AA6-0A46-9610-4E38DE8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νυχτερινή ζωή</a:t>
            </a:r>
            <a:br>
              <a:rPr lang="el-GR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6200B-B2D1-BB42-B38A-CA6F00A9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el-GR" dirty="0"/>
              <a:t>πηγαίνω στο μπαρ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 descr="Ein Bild, das Gebäude, draußen, Straße, Stadt enthält.&#10;&#10;Automatisch generierte Beschreibung">
            <a:extLst>
              <a:ext uri="{FF2B5EF4-FFF2-40B4-BE49-F238E27FC236}">
                <a16:creationId xmlns:a16="http://schemas.microsoft.com/office/drawing/2014/main" id="{61358A30-10A1-8C47-AED3-AC72068F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6022"/>
            <a:ext cx="5801975" cy="3725956"/>
          </a:xfrm>
          <a:prstGeom prst="rect">
            <a:avLst/>
          </a:prstGeom>
        </p:spPr>
      </p:pic>
      <p:pic>
        <p:nvPicPr>
          <p:cNvPr id="9" name="Grafik 8" descr="Ein Bild, das Gebäude, Tisch, grün, Stuhl enthält.&#10;&#10;Automatisch generierte Beschreibung">
            <a:extLst>
              <a:ext uri="{FF2B5EF4-FFF2-40B4-BE49-F238E27FC236}">
                <a16:creationId xmlns:a16="http://schemas.microsoft.com/office/drawing/2014/main" id="{ED6B8FAE-56FB-6041-9D16-C909FBD3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9" y="2589442"/>
            <a:ext cx="6877740" cy="38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9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3354-2AA6-0A46-9610-4E38DE8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νυχτερινή ζωή</a:t>
            </a:r>
            <a:br>
              <a:rPr lang="el-GR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6200B-B2D1-BB42-B38A-CA6F00A9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3. </a:t>
            </a:r>
            <a:r>
              <a:rPr lang="el-GR" dirty="0"/>
              <a:t>πηγαίνω στο σινεμά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drinnen, Raum, Decke, lebend enthält.&#10;&#10;Automatisch generierte Beschreibung">
            <a:extLst>
              <a:ext uri="{FF2B5EF4-FFF2-40B4-BE49-F238E27FC236}">
                <a16:creationId xmlns:a16="http://schemas.microsoft.com/office/drawing/2014/main" id="{B263EE95-7565-764F-AE4E-1E64F7FC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516" y="4465096"/>
            <a:ext cx="2815072" cy="1569944"/>
          </a:xfrm>
          <a:prstGeom prst="rect">
            <a:avLst/>
          </a:prstGeom>
        </p:spPr>
      </p:pic>
      <p:pic>
        <p:nvPicPr>
          <p:cNvPr id="11" name="Grafik 10" descr="Ein Bild, das Gebäude, Straße, Front, Geschäft enthält.&#10;&#10;Automatisch generierte Beschreibung">
            <a:extLst>
              <a:ext uri="{FF2B5EF4-FFF2-40B4-BE49-F238E27FC236}">
                <a16:creationId xmlns:a16="http://schemas.microsoft.com/office/drawing/2014/main" id="{7584407F-CFD1-C24D-A9BF-7DC48DF09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916" y="1386502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3354-2AA6-0A46-9610-4E38DE8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νυχτερινή ζωή</a:t>
            </a:r>
            <a:br>
              <a:rPr lang="el-GR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6200B-B2D1-BB42-B38A-CA6F00A9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4. </a:t>
            </a:r>
            <a:r>
              <a:rPr lang="el-GR" dirty="0"/>
              <a:t>πηγαίνω στην </a:t>
            </a:r>
            <a:endParaRPr lang="de-DE" dirty="0"/>
          </a:p>
          <a:p>
            <a:pPr marL="0" indent="0">
              <a:buNone/>
            </a:pPr>
            <a:r>
              <a:rPr lang="el-GR" dirty="0"/>
              <a:t>αγορά</a:t>
            </a:r>
            <a:r>
              <a:rPr lang="de-DE" dirty="0"/>
              <a:t> </a:t>
            </a:r>
            <a:r>
              <a:rPr lang="el-GR" dirty="0"/>
              <a:t>το χειμώνα</a:t>
            </a:r>
          </a:p>
          <a:p>
            <a:endParaRPr lang="el-GR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 descr="Ein Bild, das Gebäude, draußen, groß, Tisch enthält.&#10;&#10;Automatisch generierte Beschreibung">
            <a:extLst>
              <a:ext uri="{FF2B5EF4-FFF2-40B4-BE49-F238E27FC236}">
                <a16:creationId xmlns:a16="http://schemas.microsoft.com/office/drawing/2014/main" id="{4FFF0F2D-C306-2A43-9CF8-72F9F2638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358" y="1812576"/>
            <a:ext cx="8023124" cy="45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7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3354-2AA6-0A46-9610-4E38DE8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νυχτερινή ζωή</a:t>
            </a:r>
            <a:br>
              <a:rPr lang="el-GR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6200B-B2D1-BB42-B38A-CA6F00A9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4. </a:t>
            </a:r>
            <a:r>
              <a:rPr lang="el-GR" dirty="0"/>
              <a:t>πηγαίνω στην αγορά</a:t>
            </a:r>
            <a:r>
              <a:rPr lang="de-DE" dirty="0"/>
              <a:t> </a:t>
            </a:r>
            <a:r>
              <a:rPr lang="el-GR" dirty="0"/>
              <a:t>το χειμώνα</a:t>
            </a:r>
          </a:p>
          <a:p>
            <a:endParaRPr lang="el-GR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Gebäude, draußen, Uhr, Turm enthält.&#10;&#10;Automatisch generierte Beschreibung">
            <a:extLst>
              <a:ext uri="{FF2B5EF4-FFF2-40B4-BE49-F238E27FC236}">
                <a16:creationId xmlns:a16="http://schemas.microsoft.com/office/drawing/2014/main" id="{D2B8FB17-5855-1242-875E-E31E1649E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11" y="3263153"/>
            <a:ext cx="5062071" cy="3227666"/>
          </a:xfrm>
          <a:prstGeom prst="rect">
            <a:avLst/>
          </a:prstGeom>
        </p:spPr>
      </p:pic>
      <p:pic>
        <p:nvPicPr>
          <p:cNvPr id="8" name="Grafik 7" descr="Ein Bild, das draußen, Gebäude, Tisch, groß enthält.&#10;&#10;Automatisch generierte Beschreibung">
            <a:extLst>
              <a:ext uri="{FF2B5EF4-FFF2-40B4-BE49-F238E27FC236}">
                <a16:creationId xmlns:a16="http://schemas.microsoft.com/office/drawing/2014/main" id="{E13F5375-BC40-F64D-B372-80C6EA2A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641" y="977153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3354-2AA6-0A46-9610-4E38DE8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νυχτερινή ζωή</a:t>
            </a:r>
            <a:br>
              <a:rPr lang="el-GR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6200B-B2D1-BB42-B38A-CA6F00A9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5. </a:t>
            </a:r>
            <a:r>
              <a:rPr lang="el-GR" dirty="0"/>
              <a:t> χορεύω στο κλαμπ</a:t>
            </a:r>
            <a:r>
              <a:rPr lang="de-DE" dirty="0"/>
              <a:t> </a:t>
            </a:r>
            <a:endParaRPr lang="el-GR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 descr="Ein Bild, das Person, Phase, Szene, Menge enthält.&#10;&#10;Automatisch generierte Beschreibung">
            <a:extLst>
              <a:ext uri="{FF2B5EF4-FFF2-40B4-BE49-F238E27FC236}">
                <a16:creationId xmlns:a16="http://schemas.microsoft.com/office/drawing/2014/main" id="{91EC22FC-C131-E946-800F-54464CE1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519" y="2103120"/>
            <a:ext cx="6513681" cy="434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5AB3A-7BFB-8D4C-AB8D-752CFDE3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άνθρωποι</a:t>
            </a:r>
            <a:br>
              <a:rPr lang="el-GR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ABE2C7-C6B3-0849-BA0F-2930F4D20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https://www.youtube.com/watch?v=sTq1YIqvjJ0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18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8889F-71CA-634C-8D61-A3D71536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ευχαριστώ</a:t>
            </a:r>
            <a:br>
              <a:rPr lang="el-GR" dirty="0"/>
            </a:br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ABF1FF3-68FD-A541-8BD4-F39473861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002" y="2103438"/>
            <a:ext cx="5927995" cy="3932237"/>
          </a:xfrm>
        </p:spPr>
      </p:pic>
    </p:spTree>
    <p:extLst>
      <p:ext uri="{BB962C8B-B14F-4D97-AF65-F5344CB8AC3E}">
        <p14:creationId xmlns:p14="http://schemas.microsoft.com/office/powerpoint/2010/main" val="79978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FADF3-86EE-1A44-92D2-A7130D04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l-GR" dirty="0"/>
              <a:t>γεωγραφικά</a:t>
            </a:r>
            <a:endParaRPr lang="de-D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5" name="Inhaltsplatzhalter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58BD5182-2886-2C45-8E87-429300E67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r="8698" b="-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33BD10-42BC-4573-B653-62F2E5BA6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96880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dirty="0"/>
              <a:t>στα ανατολικά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δίπλα στην </a:t>
            </a:r>
            <a:r>
              <a:rPr lang="el-GR" dirty="0" err="1"/>
              <a:t>πολωνία</a:t>
            </a:r>
            <a:r>
              <a:rPr lang="el-GR" dirty="0"/>
              <a:t> και την τσεχική δημοκρατία</a:t>
            </a:r>
            <a:endParaRPr lang="de-DE" dirty="0"/>
          </a:p>
          <a:p>
            <a:endParaRPr lang="de-DE" dirty="0"/>
          </a:p>
          <a:p>
            <a:r>
              <a:rPr lang="de-DE" dirty="0"/>
              <a:t>550.000 </a:t>
            </a:r>
            <a:r>
              <a:rPr lang="el-GR" dirty="0"/>
              <a:t>κάτοικοι</a:t>
            </a:r>
            <a:r>
              <a:rPr lang="de-DE" dirty="0"/>
              <a:t> </a:t>
            </a: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36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121A4-76AE-874C-8BFA-7365E501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την ημέρα</a:t>
            </a:r>
            <a:br>
              <a:rPr lang="el-GR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35BD7C-4C51-A340-A774-4D5A8C7AC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l-GR" dirty="0"/>
              <a:t>πηγαίνω στο δάσος</a:t>
            </a:r>
          </a:p>
        </p:txBody>
      </p:sp>
      <p:pic>
        <p:nvPicPr>
          <p:cNvPr id="5" name="Grafik 4" descr="Ein Bild, das draußen, Natur, Rock, Wald enthält.&#10;&#10;Automatisch generierte Beschreibung">
            <a:extLst>
              <a:ext uri="{FF2B5EF4-FFF2-40B4-BE49-F238E27FC236}">
                <a16:creationId xmlns:a16="http://schemas.microsoft.com/office/drawing/2014/main" id="{FFCAAABB-60D6-9344-A205-6B36E94A8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980765"/>
            <a:ext cx="5148528" cy="3429000"/>
          </a:xfrm>
          <a:prstGeom prst="rect">
            <a:avLst/>
          </a:prstGeom>
        </p:spPr>
      </p:pic>
      <p:pic>
        <p:nvPicPr>
          <p:cNvPr id="7" name="Grafik 6" descr="Ein Bild, das draußen, Fluss, Wasser, Brücke enthält.&#10;&#10;Automatisch generierte Beschreibung">
            <a:extLst>
              <a:ext uri="{FF2B5EF4-FFF2-40B4-BE49-F238E27FC236}">
                <a16:creationId xmlns:a16="http://schemas.microsoft.com/office/drawing/2014/main" id="{F6704408-D5AB-3545-BE60-DD22378B4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82" y="448235"/>
            <a:ext cx="6633882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7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121A4-76AE-874C-8BFA-7365E501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την ημέρα</a:t>
            </a:r>
            <a:br>
              <a:rPr lang="el-GR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35BD7C-4C51-A340-A774-4D5A8C7AC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l-GR" dirty="0"/>
              <a:t>πηγαίνω στο ποταμό</a:t>
            </a:r>
            <a:r>
              <a:rPr lang="de-DE" dirty="0"/>
              <a:t> „Elbe“</a:t>
            </a:r>
            <a:endParaRPr lang="el-GR" dirty="0"/>
          </a:p>
          <a:p>
            <a:endParaRPr lang="el-GR" dirty="0"/>
          </a:p>
        </p:txBody>
      </p:sp>
      <p:pic>
        <p:nvPicPr>
          <p:cNvPr id="6" name="Grafik 5" descr="Ein Bild, das Gras, draußen, Straße, Fahrrad enthält.&#10;&#10;Automatisch generierte Beschreibung">
            <a:extLst>
              <a:ext uri="{FF2B5EF4-FFF2-40B4-BE49-F238E27FC236}">
                <a16:creationId xmlns:a16="http://schemas.microsoft.com/office/drawing/2014/main" id="{A2435493-97F9-A640-BF8E-5E3A7369F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11049"/>
            <a:ext cx="5426235" cy="5304357"/>
          </a:xfrm>
          <a:prstGeom prst="rect">
            <a:avLst/>
          </a:prstGeom>
        </p:spPr>
      </p:pic>
      <p:pic>
        <p:nvPicPr>
          <p:cNvPr id="9" name="Grafik 8" descr="Ein Bild, das draußen, Person, Personen, beobachtend enthält.&#10;&#10;Automatisch generierte Beschreibung">
            <a:extLst>
              <a:ext uri="{FF2B5EF4-FFF2-40B4-BE49-F238E27FC236}">
                <a16:creationId xmlns:a16="http://schemas.microsoft.com/office/drawing/2014/main" id="{1140B4E8-1DB2-C94B-AF08-D9C0E240C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18" y="2719171"/>
            <a:ext cx="4661647" cy="34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7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121A4-76AE-874C-8BFA-7365E501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την ημέρα</a:t>
            </a:r>
            <a:br>
              <a:rPr lang="el-GR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35BD7C-4C51-A340-A774-4D5A8C7AC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2014194"/>
            <a:ext cx="10058400" cy="393192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l-GR" dirty="0"/>
              <a:t>πηγαίνω στο ποτάμι</a:t>
            </a:r>
            <a:r>
              <a:rPr lang="de-DE" dirty="0"/>
              <a:t> „Elbe“</a:t>
            </a:r>
            <a:endParaRPr lang="el-GR" dirty="0"/>
          </a:p>
          <a:p>
            <a:endParaRPr lang="el-GR" dirty="0"/>
          </a:p>
        </p:txBody>
      </p:sp>
      <p:pic>
        <p:nvPicPr>
          <p:cNvPr id="8" name="Grafik 7" descr="Ein Bild, das Gras, draußen, Gebäude, Feld enthält.&#10;&#10;Automatisch generierte Beschreibung">
            <a:extLst>
              <a:ext uri="{FF2B5EF4-FFF2-40B4-BE49-F238E27FC236}">
                <a16:creationId xmlns:a16="http://schemas.microsoft.com/office/drawing/2014/main" id="{13686062-8F0F-5546-908B-C3AEA452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43" y="2389990"/>
            <a:ext cx="8889279" cy="41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Menge, groß, beobachtend, Personen enthält.&#10;&#10;Automatisch generierte Beschreibung">
            <a:extLst>
              <a:ext uri="{FF2B5EF4-FFF2-40B4-BE49-F238E27FC236}">
                <a16:creationId xmlns:a16="http://schemas.microsoft.com/office/drawing/2014/main" id="{FE366FB5-3ABB-D74C-9D94-0D48B50E4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484" y="1548029"/>
            <a:ext cx="7117976" cy="488580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F5A4FB3-E5ED-9F47-93FF-442398008FDC}"/>
              </a:ext>
            </a:extLst>
          </p:cNvPr>
          <p:cNvSpPr txBox="1"/>
          <p:nvPr/>
        </p:nvSpPr>
        <p:spPr>
          <a:xfrm>
            <a:off x="663388" y="1380565"/>
            <a:ext cx="3532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r>
              <a:rPr lang="el-GR" dirty="0"/>
              <a:t>Υπάρχει ένα</a:t>
            </a:r>
            <a:r>
              <a:rPr lang="de-DE" dirty="0"/>
              <a:t> </a:t>
            </a:r>
            <a:r>
              <a:rPr lang="el-GR" dirty="0"/>
              <a:t>σινεμά</a:t>
            </a:r>
            <a:endParaRPr lang="de-DE" dirty="0"/>
          </a:p>
          <a:p>
            <a:r>
              <a:rPr lang="el-GR" dirty="0"/>
              <a:t>το καλοκαίρι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71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3354-2AA6-0A46-9610-4E38DE8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br>
              <a:rPr lang="el-GR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6200B-B2D1-BB42-B38A-CA6F00A9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17" y="1328394"/>
            <a:ext cx="10058400" cy="3931920"/>
          </a:xfrm>
        </p:spPr>
        <p:txBody>
          <a:bodyPr/>
          <a:lstStyle/>
          <a:p>
            <a:r>
              <a:rPr lang="de-DE" dirty="0"/>
              <a:t>3. </a:t>
            </a:r>
            <a:r>
              <a:rPr lang="el-GR" dirty="0"/>
              <a:t>Υπάρχει ένα κοντινό εθνικό πάρκο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 descr="Ein Bild, das draußen, Gras, Natur, Wasser enthält.&#10;&#10;Automatisch generierte Beschreibung">
            <a:extLst>
              <a:ext uri="{FF2B5EF4-FFF2-40B4-BE49-F238E27FC236}">
                <a16:creationId xmlns:a16="http://schemas.microsoft.com/office/drawing/2014/main" id="{BCB8FB0E-11EB-364B-9611-573647BF9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7" y="3144669"/>
            <a:ext cx="9341224" cy="3347272"/>
          </a:xfrm>
          <a:prstGeom prst="rect">
            <a:avLst/>
          </a:prstGeom>
        </p:spPr>
      </p:pic>
      <p:pic>
        <p:nvPicPr>
          <p:cNvPr id="8" name="Grafik 7" descr="Ein Bild, das draußen, Natur, Wasser, Berg enthält.&#10;&#10;Automatisch generierte Beschreibung">
            <a:extLst>
              <a:ext uri="{FF2B5EF4-FFF2-40B4-BE49-F238E27FC236}">
                <a16:creationId xmlns:a16="http://schemas.microsoft.com/office/drawing/2014/main" id="{A6ECA73E-EB8B-7446-8BD0-6B40E408F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05018"/>
            <a:ext cx="5646755" cy="317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C3354-2AA6-0A46-9610-4E38DE86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br>
              <a:rPr lang="el-GR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6200B-B2D1-BB42-B38A-CA6F00A9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17" y="1328394"/>
            <a:ext cx="10058400" cy="3931920"/>
          </a:xfrm>
        </p:spPr>
        <p:txBody>
          <a:bodyPr/>
          <a:lstStyle/>
          <a:p>
            <a:r>
              <a:rPr lang="de-DE" dirty="0"/>
              <a:t>3. </a:t>
            </a:r>
            <a:r>
              <a:rPr lang="el-GR" dirty="0"/>
              <a:t>Υπάρχει ένα κοντινό εθνικό πάρκο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draußen, Schnee, Natur, Skifahren enthält.&#10;&#10;Automatisch generierte Beschreibung">
            <a:extLst>
              <a:ext uri="{FF2B5EF4-FFF2-40B4-BE49-F238E27FC236}">
                <a16:creationId xmlns:a16="http://schemas.microsoft.com/office/drawing/2014/main" id="{786A7A37-239B-7349-8948-110003205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9" y="1328394"/>
            <a:ext cx="6490447" cy="3048000"/>
          </a:xfrm>
          <a:prstGeom prst="rect">
            <a:avLst/>
          </a:prstGeom>
        </p:spPr>
      </p:pic>
      <p:pic>
        <p:nvPicPr>
          <p:cNvPr id="9" name="Grafik 8" descr="Ein Bild, das Berg, draußen, Natur, Wasser enthält.&#10;&#10;Automatisch generierte Beschreibung">
            <a:extLst>
              <a:ext uri="{FF2B5EF4-FFF2-40B4-BE49-F238E27FC236}">
                <a16:creationId xmlns:a16="http://schemas.microsoft.com/office/drawing/2014/main" id="{FC12C788-CE45-F247-8673-B585717E9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51" y="3703320"/>
            <a:ext cx="4814048" cy="294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121A4-76AE-874C-8BFA-7365E501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την ημέρα</a:t>
            </a:r>
            <a:br>
              <a:rPr lang="el-GR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35BD7C-4C51-A340-A774-4D5A8C7AC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06" y="2014194"/>
            <a:ext cx="10058400" cy="393192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l-GR" dirty="0"/>
              <a:t>Υπάρχει πολλή τέχνη και πολιτισμός</a:t>
            </a:r>
            <a:endParaRPr lang="de-DE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Grafik 4" descr="Ein Bild, das drinnen, Foto, Gruppe, Raum enthält.&#10;&#10;Automatisch generierte Beschreibung">
            <a:extLst>
              <a:ext uri="{FF2B5EF4-FFF2-40B4-BE49-F238E27FC236}">
                <a16:creationId xmlns:a16="http://schemas.microsoft.com/office/drawing/2014/main" id="{1B9578E7-CCB7-C94E-A685-AB6ED7D2D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51" y="1579854"/>
            <a:ext cx="3378200" cy="2400300"/>
          </a:xfrm>
          <a:prstGeom prst="rect">
            <a:avLst/>
          </a:prstGeom>
        </p:spPr>
      </p:pic>
      <p:pic>
        <p:nvPicPr>
          <p:cNvPr id="10" name="Grafik 9" descr="Ein Bild, das Gras, draußen, Zug, Spur enthält.&#10;&#10;Automatisch generierte Beschreibung">
            <a:extLst>
              <a:ext uri="{FF2B5EF4-FFF2-40B4-BE49-F238E27FC236}">
                <a16:creationId xmlns:a16="http://schemas.microsoft.com/office/drawing/2014/main" id="{F3C9CE7D-FEDB-8C49-B376-CFC9B659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59" y="3507889"/>
            <a:ext cx="3621741" cy="2716306"/>
          </a:xfrm>
          <a:prstGeom prst="rect">
            <a:avLst/>
          </a:prstGeom>
        </p:spPr>
      </p:pic>
      <p:pic>
        <p:nvPicPr>
          <p:cNvPr id="12" name="Grafik 11" descr="Ein Bild, das Gebäude, draußen, blau, Haus enthält.&#10;&#10;Automatisch generierte Beschreibung">
            <a:extLst>
              <a:ext uri="{FF2B5EF4-FFF2-40B4-BE49-F238E27FC236}">
                <a16:creationId xmlns:a16="http://schemas.microsoft.com/office/drawing/2014/main" id="{1E25548A-CED6-1041-B8F9-EE7EFC89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49" y="2448534"/>
            <a:ext cx="3072653" cy="409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9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Macintosh PowerPoint</Application>
  <PresentationFormat>Breitbild</PresentationFormat>
  <Paragraphs>45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2" baseType="lpstr">
      <vt:lpstr>Century Gothic</vt:lpstr>
      <vt:lpstr>Garamond</vt:lpstr>
      <vt:lpstr>Savon</vt:lpstr>
      <vt:lpstr>Η πόλη: Δρέσδη</vt:lpstr>
      <vt:lpstr>γεωγραφικά</vt:lpstr>
      <vt:lpstr> την ημέρα </vt:lpstr>
      <vt:lpstr> την ημέρα </vt:lpstr>
      <vt:lpstr> την ημέρα </vt:lpstr>
      <vt:lpstr>PowerPoint-Präsentation</vt:lpstr>
      <vt:lpstr>  </vt:lpstr>
      <vt:lpstr>  </vt:lpstr>
      <vt:lpstr> την ημέρα </vt:lpstr>
      <vt:lpstr> την ημέρα </vt:lpstr>
      <vt:lpstr>The heist</vt:lpstr>
      <vt:lpstr> νυχτερινή ζωή </vt:lpstr>
      <vt:lpstr> νυχτερινή ζωή </vt:lpstr>
      <vt:lpstr> νυχτερινή ζωή </vt:lpstr>
      <vt:lpstr> νυχτερινή ζωή </vt:lpstr>
      <vt:lpstr> νυχτερινή ζωή </vt:lpstr>
      <vt:lpstr> νυχτερινή ζωή </vt:lpstr>
      <vt:lpstr> άνθρωποι </vt:lpstr>
      <vt:lpstr> ευχαριστώ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πόλη: Δρέσδη</dc:title>
  <dc:creator>ms949081</dc:creator>
  <cp:lastModifiedBy>ms949081</cp:lastModifiedBy>
  <cp:revision>17</cp:revision>
  <dcterms:created xsi:type="dcterms:W3CDTF">2019-11-27T11:51:56Z</dcterms:created>
  <dcterms:modified xsi:type="dcterms:W3CDTF">2019-12-05T08:18:07Z</dcterms:modified>
</cp:coreProperties>
</file>