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comments/comment24.xml" ContentType="application/vnd.openxmlformats-officedocument.presentationml.comments+xml"/>
  <Override PartName="/ppt/slideLayouts/slideLayout9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6.xml.rels" ContentType="application/vnd.openxmlformats-package.relationships+xml"/>
  <Override PartName="/ppt/_rels/presentation.xml.rels" ContentType="application/vnd.openxmlformats-package.relationships+xml"/>
  <Override PartName="/ppt/commentAuthors.xml" ContentType="application/vnd.openxmlformats-officedocument.presentationml.commentAuthors+xml"/>
  <Override PartName="/ppt/slides/slide26.xml" ContentType="application/vnd.openxmlformats-officedocument.presentationml.slide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23.xml" ContentType="application/vnd.openxmlformats-officedocument.presentationml.slide+xml"/>
  <Override PartName="/ppt/slides/slide6.xml" ContentType="application/vnd.openxmlformats-officedocument.presentationml.slide+xml"/>
  <Override PartName="/ppt/slides/slide24.xml" ContentType="application/vnd.openxmlformats-officedocument.presentationml.slide+xml"/>
  <Override PartName="/ppt/slides/slide7.xml" ContentType="application/vnd.openxmlformats-officedocument.presentationml.slide+xml"/>
  <Override PartName="/ppt/slides/slide25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24.xml.rels" ContentType="application/vnd.openxmlformats-package.relationships+xml"/>
  <Override PartName="/ppt/slides/_rels/slide25.xml.rels" ContentType="application/vnd.openxmlformats-package.relationships+xml"/>
  <Override PartName="/ppt/slides/_rels/slide26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media/image7.jpeg" ContentType="image/jpeg"/>
  <Override PartName="/ppt/media/image28.jpeg" ContentType="image/jpeg"/>
  <Override PartName="/ppt/media/image1.png" ContentType="image/png"/>
  <Override PartName="/ppt/media/image2.png" ContentType="image/png"/>
  <Override PartName="/ppt/media/image51.png" ContentType="image/png"/>
  <Override PartName="/ppt/media/image9.jpeg" ContentType="image/jpeg"/>
  <Override PartName="/ppt/media/image17.jpeg" ContentType="image/jpeg"/>
  <Override PartName="/ppt/media/image3.png" ContentType="image/png"/>
  <Override PartName="/ppt/media/image6.jpeg" ContentType="image/jpeg"/>
  <Override PartName="/ppt/media/image45.jpeg" ContentType="image/jpeg"/>
  <Override PartName="/ppt/media/image4.png" ContentType="image/png"/>
  <Override PartName="/ppt/media/image5.png" ContentType="image/png"/>
  <Override PartName="/ppt/media/image8.jpeg" ContentType="image/jpeg"/>
  <Override PartName="/ppt/media/image56.png" ContentType="image/pn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49.png" ContentType="image/png"/>
  <Override PartName="/ppt/media/image16.jpeg" ContentType="image/jpeg"/>
  <Override PartName="/ppt/media/image18.jpeg" ContentType="image/jpeg"/>
  <Override PartName="/ppt/media/image22.png" ContentType="image/png"/>
  <Override PartName="/ppt/media/image19.jpeg" ContentType="image/jpeg"/>
  <Override PartName="/ppt/media/image20.jpeg" ContentType="image/jpeg"/>
  <Override PartName="/ppt/media/image54.png" ContentType="image/png"/>
  <Override PartName="/ppt/media/image21.jpeg" ContentType="image/jpeg"/>
  <Override PartName="/ppt/media/image23.jpeg" ContentType="image/jpeg"/>
  <Override PartName="/ppt/media/image24.png" ContentType="image/png"/>
  <Override PartName="/ppt/media/image25.jpeg" ContentType="image/jpeg"/>
  <Override PartName="/ppt/media/image26.jpeg" ContentType="image/jpeg"/>
  <Override PartName="/ppt/media/image27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52.png" ContentType="image/pn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55.png" ContentType="image/pn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  <Override PartName="/ppt/media/image46.jpeg" ContentType="image/jpeg"/>
  <Override PartName="/ppt/media/image47.jpeg" ContentType="image/jpeg"/>
  <Override PartName="/ppt/media/image48.jpeg" ContentType="image/jpeg"/>
  <Override PartName="/ppt/media/image50.jpeg" ContentType="image/jpeg"/>
  <Override PartName="/ppt/media/image53.png" ContentType="image/pn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</p:sldIdLst>
  <p:sldSz cx="12192000" cy="6858000"/>
  <p:notesSz cx="7559675" cy="10691812"/>
</p:presentation>
</file>

<file path=ppt/commentAuthors.xml><?xml version="1.0" encoding="utf-8"?>
<p:cmAuthorLst xmlns:p="http://schemas.openxmlformats.org/presentationml/2006/main">
  <p:cmAuthor id="0" name="Michalina Domaradzka" initials="MD" lastIdx="1" clrIdx="0"/>
</p:cmAuthorLst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commentAuthors" Target="commentAuthors.xml"/>
</Relationships>
</file>

<file path=ppt/comments/comment24.xml><?xml version="1.0" encoding="utf-8"?>
<p:cmLst xmlns:p="http://schemas.openxmlformats.org/presentationml/2006/main">
  <p:cm authorId="0" dt="2019-12-03T23:09:22.285000000" idx="1">
    <p:pos x="0" y="0"/>
    <p:text/>
  </p:cm>
</p:cmLst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2231280" y="964800"/>
            <a:ext cx="7728840" cy="1188000"/>
          </a:xfrm>
          <a:prstGeom prst="rect">
            <a:avLst/>
          </a:prstGeom>
        </p:spPr>
        <p:txBody>
          <a:bodyPr lIns="0" rIns="0" tIns="0" bIns="0" anchor="ctr"/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2231280" y="964800"/>
            <a:ext cx="7728840" cy="1188000"/>
          </a:xfrm>
          <a:prstGeom prst="rect">
            <a:avLst/>
          </a:prstGeom>
        </p:spPr>
        <p:txBody>
          <a:bodyPr lIns="0" rIns="0" tIns="0" bIns="0" anchor="ctr"/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2231280" y="964800"/>
            <a:ext cx="7728840" cy="1188000"/>
          </a:xfrm>
          <a:prstGeom prst="rect">
            <a:avLst/>
          </a:prstGeom>
        </p:spPr>
        <p:txBody>
          <a:bodyPr lIns="0" rIns="0" tIns="0" bIns="0" anchor="ctr"/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2231280" y="964800"/>
            <a:ext cx="7728840" cy="1188000"/>
          </a:xfrm>
          <a:prstGeom prst="rect">
            <a:avLst/>
          </a:prstGeom>
        </p:spPr>
        <p:txBody>
          <a:bodyPr lIns="0" rIns="0" tIns="0" bIns="0" anchor="ctr"/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2231280" y="964800"/>
            <a:ext cx="7728840" cy="1188000"/>
          </a:xfrm>
          <a:prstGeom prst="rect">
            <a:avLst/>
          </a:prstGeom>
        </p:spPr>
        <p:txBody>
          <a:bodyPr lIns="0" rIns="0" tIns="0" bIns="0" anchor="ctr"/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2231280" y="964800"/>
            <a:ext cx="7728840" cy="1188000"/>
          </a:xfrm>
          <a:prstGeom prst="rect">
            <a:avLst/>
          </a:prstGeom>
        </p:spPr>
        <p:txBody>
          <a:bodyPr lIns="0" rIns="0" tIns="0" bIns="0" anchor="ctr"/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2231280" y="964800"/>
            <a:ext cx="7728840" cy="1188000"/>
          </a:xfrm>
          <a:prstGeom prst="rect">
            <a:avLst/>
          </a:prstGeom>
        </p:spPr>
        <p:txBody>
          <a:bodyPr lIns="0" rIns="0" tIns="0" bIns="0" anchor="ctr"/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2231280" y="964800"/>
            <a:ext cx="7728840" cy="55080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2231280" y="964800"/>
            <a:ext cx="7728840" cy="1188000"/>
          </a:xfrm>
          <a:prstGeom prst="rect">
            <a:avLst/>
          </a:prstGeom>
        </p:spPr>
        <p:txBody>
          <a:bodyPr lIns="0" rIns="0" tIns="0" bIns="0" anchor="ctr"/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2231280" y="964800"/>
            <a:ext cx="7728840" cy="1188000"/>
          </a:xfrm>
          <a:prstGeom prst="rect">
            <a:avLst/>
          </a:prstGeom>
        </p:spPr>
        <p:txBody>
          <a:bodyPr lIns="0" rIns="0" tIns="0" bIns="0" anchor="ctr"/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2231280" y="964800"/>
            <a:ext cx="7728840" cy="1188000"/>
          </a:xfrm>
          <a:prstGeom prst="rect">
            <a:avLst/>
          </a:prstGeom>
        </p:spPr>
        <p:txBody>
          <a:bodyPr lIns="0" rIns="0" tIns="0" bIns="0" anchor="ctr"/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2231280" y="964800"/>
            <a:ext cx="7728840" cy="1188000"/>
          </a:xfrm>
          <a:prstGeom prst="rect">
            <a:avLst/>
          </a:prstGeom>
        </p:spPr>
        <p:txBody>
          <a:bodyPr lIns="0" rIns="0" tIns="0" bIns="0" anchor="ctr"/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2231280" y="964800"/>
            <a:ext cx="7728840" cy="1188000"/>
          </a:xfrm>
          <a:prstGeom prst="rect">
            <a:avLst/>
          </a:prstGeom>
        </p:spPr>
        <p:txBody>
          <a:bodyPr lIns="0" rIns="0" tIns="0" bIns="0" anchor="ctr"/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2231280" y="964800"/>
            <a:ext cx="7728840" cy="1188000"/>
          </a:xfrm>
          <a:prstGeom prst="rect">
            <a:avLst/>
          </a:prstGeom>
        </p:spPr>
        <p:txBody>
          <a:bodyPr lIns="0" rIns="0" tIns="0" bIns="0" anchor="ctr"/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2231280" y="964800"/>
            <a:ext cx="7728840" cy="1188000"/>
          </a:xfrm>
          <a:prstGeom prst="rect">
            <a:avLst/>
          </a:prstGeom>
        </p:spPr>
        <p:txBody>
          <a:bodyPr lIns="0" rIns="0" tIns="0" bIns="0" anchor="ctr"/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2231280" y="964800"/>
            <a:ext cx="7728840" cy="1188000"/>
          </a:xfrm>
          <a:prstGeom prst="rect">
            <a:avLst/>
          </a:prstGeom>
        </p:spPr>
        <p:txBody>
          <a:bodyPr lIns="0" rIns="0" tIns="0" bIns="0" anchor="ctr"/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2231280" y="964800"/>
            <a:ext cx="7728840" cy="1188000"/>
          </a:xfrm>
          <a:prstGeom prst="rect">
            <a:avLst/>
          </a:prstGeom>
        </p:spPr>
        <p:txBody>
          <a:bodyPr lIns="0" rIns="0" tIns="0" bIns="0" anchor="ctr"/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2231280" y="964800"/>
            <a:ext cx="7728840" cy="1188000"/>
          </a:xfrm>
          <a:prstGeom prst="rect">
            <a:avLst/>
          </a:prstGeom>
        </p:spPr>
        <p:txBody>
          <a:bodyPr lIns="0" rIns="0" tIns="0" bIns="0" anchor="ctr"/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2231280" y="964800"/>
            <a:ext cx="7728840" cy="1188000"/>
          </a:xfrm>
          <a:prstGeom prst="rect">
            <a:avLst/>
          </a:prstGeom>
        </p:spPr>
        <p:txBody>
          <a:bodyPr lIns="0" rIns="0" tIns="0" bIns="0" anchor="ctr"/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2231280" y="964800"/>
            <a:ext cx="7728840" cy="1188000"/>
          </a:xfrm>
          <a:prstGeom prst="rect">
            <a:avLst/>
          </a:prstGeom>
        </p:spPr>
        <p:txBody>
          <a:bodyPr lIns="0" rIns="0" tIns="0" bIns="0" anchor="ctr"/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subTitle"/>
          </p:nvPr>
        </p:nvSpPr>
        <p:spPr>
          <a:xfrm>
            <a:off x="2231280" y="964800"/>
            <a:ext cx="7728840" cy="55080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2231280" y="964800"/>
            <a:ext cx="7728840" cy="1188000"/>
          </a:xfrm>
          <a:prstGeom prst="rect">
            <a:avLst/>
          </a:prstGeom>
        </p:spPr>
        <p:txBody>
          <a:bodyPr lIns="0" rIns="0" tIns="0" bIns="0" anchor="ctr"/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2231280" y="964800"/>
            <a:ext cx="7728840" cy="1188000"/>
          </a:xfrm>
          <a:prstGeom prst="rect">
            <a:avLst/>
          </a:prstGeom>
        </p:spPr>
        <p:txBody>
          <a:bodyPr lIns="0" rIns="0" tIns="0" bIns="0" anchor="ctr"/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2231280" y="964800"/>
            <a:ext cx="7728840" cy="1188000"/>
          </a:xfrm>
          <a:prstGeom prst="rect">
            <a:avLst/>
          </a:prstGeom>
        </p:spPr>
        <p:txBody>
          <a:bodyPr lIns="0" rIns="0" tIns="0" bIns="0" anchor="ctr"/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2231280" y="964800"/>
            <a:ext cx="7728840" cy="1188000"/>
          </a:xfrm>
          <a:prstGeom prst="rect">
            <a:avLst/>
          </a:prstGeom>
        </p:spPr>
        <p:txBody>
          <a:bodyPr lIns="0" rIns="0" tIns="0" bIns="0" anchor="ctr"/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2231280" y="964800"/>
            <a:ext cx="7728840" cy="1188000"/>
          </a:xfrm>
          <a:prstGeom prst="rect">
            <a:avLst/>
          </a:prstGeom>
        </p:spPr>
        <p:txBody>
          <a:bodyPr lIns="0" rIns="0" tIns="0" bIns="0" anchor="ctr"/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2231280" y="964800"/>
            <a:ext cx="7728840" cy="1188000"/>
          </a:xfrm>
          <a:prstGeom prst="rect">
            <a:avLst/>
          </a:prstGeom>
        </p:spPr>
        <p:txBody>
          <a:bodyPr lIns="0" rIns="0" tIns="0" bIns="0" anchor="ctr"/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2231280" y="964800"/>
            <a:ext cx="7728840" cy="1188000"/>
          </a:xfrm>
          <a:prstGeom prst="rect">
            <a:avLst/>
          </a:prstGeom>
        </p:spPr>
        <p:txBody>
          <a:bodyPr lIns="0" rIns="0" tIns="0" bIns="0" anchor="ctr"/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2231280" y="964800"/>
            <a:ext cx="7728840" cy="1188000"/>
          </a:xfrm>
          <a:prstGeom prst="rect">
            <a:avLst/>
          </a:prstGeom>
        </p:spPr>
        <p:txBody>
          <a:bodyPr lIns="0" rIns="0" tIns="0" bIns="0" anchor="ctr"/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2231280" y="964800"/>
            <a:ext cx="7728840" cy="55080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2231280" y="964800"/>
            <a:ext cx="7728840" cy="1188000"/>
          </a:xfrm>
          <a:prstGeom prst="rect">
            <a:avLst/>
          </a:prstGeom>
        </p:spPr>
        <p:txBody>
          <a:bodyPr lIns="0" rIns="0" tIns="0" bIns="0" anchor="ctr"/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2231280" y="964800"/>
            <a:ext cx="7728840" cy="1188000"/>
          </a:xfrm>
          <a:prstGeom prst="rect">
            <a:avLst/>
          </a:prstGeom>
        </p:spPr>
        <p:txBody>
          <a:bodyPr lIns="0" rIns="0" tIns="0" bIns="0" anchor="ctr"/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2231280" y="964800"/>
            <a:ext cx="7728840" cy="1188000"/>
          </a:xfrm>
          <a:prstGeom prst="rect">
            <a:avLst/>
          </a:prstGeom>
        </p:spPr>
        <p:txBody>
          <a:bodyPr lIns="0" rIns="0" tIns="0" bIns="0" anchor="ctr"/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d2cb6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2231280" y="964800"/>
            <a:ext cx="7728840" cy="1188000"/>
          </a:xfrm>
          <a:prstGeom prst="rect">
            <a:avLst/>
          </a:prstGeom>
        </p:spPr>
        <p:txBody>
          <a:bodyPr lIns="0" rIns="0" tIns="0" bIns="0" anchor="ctr" anchorCtr="1"/>
          <a:p>
            <a:r>
              <a:rPr b="0" lang="pl-PL" sz="4400" spc="-1" strike="noStrike">
                <a:solidFill>
                  <a:srgbClr val="000000"/>
                </a:solidFill>
                <a:latin typeface="Arial"/>
              </a:rPr>
              <a:t>Format des Titeltextes durch Klicken bearbeiten</a:t>
            </a: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800" spc="-1" strike="noStrike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  <a:endParaRPr b="0" lang="pl-PL" sz="2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000" spc="-1" strike="noStrike">
                <a:solidFill>
                  <a:srgbClr val="000000"/>
                </a:solidFill>
                <a:latin typeface="Arial"/>
              </a:rPr>
              <a:t>Zweite Gliederungsebene</a:t>
            </a:r>
            <a:endParaRPr b="0" lang="pl-PL" sz="20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Dritte Gliederungsebene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Vierte Gliederungsebene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000000"/>
                </a:solidFill>
                <a:latin typeface="Arial"/>
              </a:rPr>
              <a:t>Fünfte Gliederungsebene</a:t>
            </a:r>
            <a:endParaRPr b="0" lang="pl-PL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000000"/>
                </a:solidFill>
                <a:latin typeface="Arial"/>
              </a:rPr>
              <a:t>Sechste Gliederungsebene</a:t>
            </a:r>
            <a:endParaRPr b="0" lang="pl-PL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000000"/>
                </a:solidFill>
                <a:latin typeface="Arial"/>
              </a:rPr>
              <a:t>Siebte Gliederungsebene</a:t>
            </a:r>
            <a:endParaRPr b="0" lang="pl-PL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635d4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Format des Titeltextes durch Klicken bearbeiten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800" spc="-1" strike="noStrike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  <a:endParaRPr b="0" lang="pl-PL" sz="2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000" spc="-1" strike="noStrike">
                <a:solidFill>
                  <a:srgbClr val="000000"/>
                </a:solidFill>
                <a:latin typeface="Arial"/>
              </a:rPr>
              <a:t>Zweite Gliederungsebene</a:t>
            </a:r>
            <a:endParaRPr b="0" lang="pl-PL" sz="20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Dritte Gliederungsebene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Vierte Gliederungsebene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000000"/>
                </a:solidFill>
                <a:latin typeface="Arial"/>
              </a:rPr>
              <a:t>Fünfte Gliederungsebene</a:t>
            </a:r>
            <a:endParaRPr b="0" lang="pl-PL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000000"/>
                </a:solidFill>
                <a:latin typeface="Arial"/>
              </a:rPr>
              <a:t>Sechste Gliederungsebene</a:t>
            </a:r>
            <a:endParaRPr b="0" lang="pl-PL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000000"/>
                </a:solidFill>
                <a:latin typeface="Arial"/>
              </a:rPr>
              <a:t>Siebte Gliederungsebene</a:t>
            </a:r>
            <a:endParaRPr b="0" lang="pl-PL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635d4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2231280" y="964800"/>
            <a:ext cx="7728840" cy="118800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pl-PL" sz="4400" spc="-1" strike="noStrike">
                <a:solidFill>
                  <a:srgbClr val="000000"/>
                </a:solidFill>
                <a:latin typeface="Arial"/>
              </a:rPr>
              <a:t>Format des Titeltextes durch Klicken bearbeiten</a:t>
            </a: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800" spc="-1" strike="noStrike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  <a:endParaRPr b="0" lang="pl-PL" sz="2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000" spc="-1" strike="noStrike">
                <a:solidFill>
                  <a:srgbClr val="000000"/>
                </a:solidFill>
                <a:latin typeface="Arial"/>
              </a:rPr>
              <a:t>Zweite Gliederungsebene</a:t>
            </a:r>
            <a:endParaRPr b="0" lang="pl-PL" sz="20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Dritte Gliederungsebene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Vierte Gliederungsebene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000000"/>
                </a:solidFill>
                <a:latin typeface="Arial"/>
              </a:rPr>
              <a:t>Fünfte Gliederungsebene</a:t>
            </a:r>
            <a:endParaRPr b="0" lang="pl-PL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000000"/>
                </a:solidFill>
                <a:latin typeface="Arial"/>
              </a:rPr>
              <a:t>Sechste Gliederungsebene</a:t>
            </a:r>
            <a:endParaRPr b="0" lang="pl-PL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000000"/>
                </a:solidFill>
                <a:latin typeface="Arial"/>
              </a:rPr>
              <a:t>Siebte Gliederungsebene</a:t>
            </a:r>
            <a:endParaRPr b="0" lang="pl-PL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3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image" Target="../media/image17.jpeg"/><Relationship Id="rId3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image" Target="../media/image19.jpeg"/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image" Target="../media/image24.png"/><Relationship Id="rId3" Type="http://schemas.openxmlformats.org/officeDocument/2006/relationships/image" Target="../media/image25.jpeg"/><Relationship Id="rId4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image" Target="../media/image29.jpeg"/><Relationship Id="rId3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image" Target="../media/image31.jpeg"/><Relationship Id="rId3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image" Target="../media/image34.jpeg"/><Relationship Id="rId3" Type="http://schemas.openxmlformats.org/officeDocument/2006/relationships/image" Target="../media/image35.jpeg"/><Relationship Id="rId4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36.jpeg"/><Relationship Id="rId2" Type="http://schemas.openxmlformats.org/officeDocument/2006/relationships/image" Target="../media/image37.jpeg"/><Relationship Id="rId3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38.jpeg"/><Relationship Id="rId2" Type="http://schemas.openxmlformats.org/officeDocument/2006/relationships/image" Target="../media/image39.jpeg"/><Relationship Id="rId3" Type="http://schemas.openxmlformats.org/officeDocument/2006/relationships/image" Target="../media/image40.jpeg"/><Relationship Id="rId4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41.jpeg"/><Relationship Id="rId2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42.jpeg"/><Relationship Id="rId2" Type="http://schemas.openxmlformats.org/officeDocument/2006/relationships/image" Target="../media/image43.jpeg"/><Relationship Id="rId3" Type="http://schemas.openxmlformats.org/officeDocument/2006/relationships/slideLayout" Target="../slideLayouts/slideLayout1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44.jpeg"/><Relationship Id="rId2" Type="http://schemas.openxmlformats.org/officeDocument/2006/relationships/image" Target="../media/image45.jpeg"/><Relationship Id="rId3" Type="http://schemas.openxmlformats.org/officeDocument/2006/relationships/slideLayout" Target="../slideLayouts/slideLayout27.xml"/><Relationship Id="rId4" Type="http://schemas.openxmlformats.org/officeDocument/2006/relationships/comments" Target="../comments/comment24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46.jpeg"/><Relationship Id="rId2" Type="http://schemas.openxmlformats.org/officeDocument/2006/relationships/image" Target="../media/image47.jpeg"/><Relationship Id="rId3" Type="http://schemas.openxmlformats.org/officeDocument/2006/relationships/slideLayout" Target="../slideLayouts/slideLayout27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48.jpeg"/><Relationship Id="rId2" Type="http://schemas.openxmlformats.org/officeDocument/2006/relationships/image" Target="../media/image49.png"/><Relationship Id="rId3" Type="http://schemas.openxmlformats.org/officeDocument/2006/relationships/slideLayout" Target="../slideLayouts/slideLayout27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50.jpeg"/><Relationship Id="rId2" Type="http://schemas.openxmlformats.org/officeDocument/2006/relationships/image" Target="../media/image51.png"/><Relationship Id="rId3" Type="http://schemas.openxmlformats.org/officeDocument/2006/relationships/slideLayout" Target="../slideLayouts/slideLayout27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52.png"/><Relationship Id="rId2" Type="http://schemas.openxmlformats.org/officeDocument/2006/relationships/image" Target="../media/image53.png"/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slideLayout" Target="../slideLayouts/slideLayout27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27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56.png"/><Relationship Id="rId2" Type="http://schemas.openxmlformats.org/officeDocument/2006/relationships/slideLayout" Target="../slideLayouts/slideLayout27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jpeg"/><Relationship Id="rId3" Type="http://schemas.openxmlformats.org/officeDocument/2006/relationships/image" Target="../media/image7.jpeg"/><Relationship Id="rId4" Type="http://schemas.openxmlformats.org/officeDocument/2006/relationships/slideLayout" Target="../slideLayouts/slideLayout27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image" Target="../media/image11.jpeg"/><Relationship Id="rId3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image" Target="../media/image13.jpeg"/><Relationship Id="rId3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image" Target="../media/image15.jpeg"/><Relationship Id="rId3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CustomShape 1"/>
          <p:cNvSpPr/>
          <p:nvPr/>
        </p:nvSpPr>
        <p:spPr>
          <a:xfrm>
            <a:off x="1600200" y="1000800"/>
            <a:ext cx="8991000" cy="1645200"/>
          </a:xfrm>
          <a:prstGeom prst="rect">
            <a:avLst/>
          </a:prstGeom>
          <a:solidFill>
            <a:srgbClr val="ffffff"/>
          </a:solidFill>
          <a:ln w="38160">
            <a:solidFill>
              <a:srgbClr val="40404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74320" rIns="274320" tIns="182880" bIns="182880" anchor="ctr" anchorCtr="1"/>
          <a:p>
            <a:pPr algn="ctr">
              <a:lnSpc>
                <a:spcPct val="90000"/>
              </a:lnSpc>
            </a:pPr>
            <a:r>
              <a:rPr b="0" lang="pl-PL" sz="3800" spc="197" strike="noStrike" cap="all">
                <a:solidFill>
                  <a:srgbClr val="262626"/>
                </a:solidFill>
                <a:latin typeface="Gill Sans MT"/>
                <a:ea typeface="DejaVu Sans"/>
              </a:rPr>
              <a:t>Μισα και Ιζα απο Πολωνια</a:t>
            </a:r>
            <a:endParaRPr b="0" lang="pl-PL" sz="3800" spc="-1" strike="noStrike">
              <a:latin typeface="Arial"/>
            </a:endParaRPr>
          </a:p>
        </p:txBody>
      </p:sp>
      <p:pic>
        <p:nvPicPr>
          <p:cNvPr id="115" name="Obraz 3" descr=""/>
          <p:cNvPicPr/>
          <p:nvPr/>
        </p:nvPicPr>
        <p:blipFill>
          <a:blip r:embed="rId1"/>
          <a:stretch/>
        </p:blipFill>
        <p:spPr>
          <a:xfrm>
            <a:off x="4643280" y="2972520"/>
            <a:ext cx="2691000" cy="3582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CustomShape 1"/>
          <p:cNvSpPr/>
          <p:nvPr/>
        </p:nvSpPr>
        <p:spPr>
          <a:xfrm>
            <a:off x="0" y="702000"/>
            <a:ext cx="4391640" cy="1373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432000" indent="-323640">
              <a:lnSpc>
                <a:spcPct val="100000"/>
              </a:lnSpc>
              <a:spcBef>
                <a:spcPts val="17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200" spc="-1" strike="noStrike">
                <a:solidFill>
                  <a:srgbClr val="ffffff"/>
                </a:solidFill>
                <a:latin typeface="Gill Sans MT"/>
                <a:ea typeface="Microsoft YaHei"/>
              </a:rPr>
              <a:t>...αλλά </a:t>
            </a:r>
            <a:endParaRPr b="0" lang="pl-PL" sz="2200" spc="-1" strike="noStrike">
              <a:latin typeface="Arial"/>
            </a:endParaRPr>
          </a:p>
          <a:p>
            <a:pPr marL="432000" indent="-323640">
              <a:lnSpc>
                <a:spcPct val="100000"/>
              </a:lnSpc>
              <a:spcBef>
                <a:spcPts val="17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200" spc="-1" strike="noStrike">
                <a:solidFill>
                  <a:srgbClr val="ffffff"/>
                </a:solidFill>
                <a:latin typeface="Gill Sans MT"/>
                <a:ea typeface="Microsoft YaHei"/>
              </a:rPr>
              <a:t>– </a:t>
            </a:r>
            <a:r>
              <a:rPr b="0" lang="pl-PL" sz="2200" spc="-1" strike="noStrike">
                <a:solidFill>
                  <a:srgbClr val="ffffff"/>
                </a:solidFill>
                <a:latin typeface="Gill Sans MT"/>
                <a:ea typeface="DejaVu Sans"/>
              </a:rPr>
              <a:t>γιατί είμαι φοιτητής Erasmus στο Πολυτεχνείο Κρήτης – </a:t>
            </a:r>
            <a:endParaRPr b="0" lang="pl-PL" sz="2200" spc="-1" strike="noStrike">
              <a:latin typeface="Arial"/>
            </a:endParaRPr>
          </a:p>
          <a:p>
            <a:pPr marL="432000" indent="-323640">
              <a:lnSpc>
                <a:spcPct val="100000"/>
              </a:lnSpc>
              <a:spcBef>
                <a:spcPts val="17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200" spc="-1" strike="noStrike">
                <a:solidFill>
                  <a:srgbClr val="ffffff"/>
                </a:solidFill>
                <a:latin typeface="Gill Sans MT"/>
                <a:ea typeface="DejaVu Sans"/>
              </a:rPr>
              <a:t>τώρα μένω στα Χανιά, </a:t>
            </a:r>
            <a:endParaRPr b="0" lang="pl-PL" sz="2200" spc="-1" strike="noStrike">
              <a:latin typeface="Arial"/>
            </a:endParaRPr>
          </a:p>
          <a:p>
            <a:pPr marL="432000" indent="-323640">
              <a:lnSpc>
                <a:spcPct val="100000"/>
              </a:lnSpc>
              <a:spcBef>
                <a:spcPts val="17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200" spc="-1" strike="noStrike">
                <a:solidFill>
                  <a:srgbClr val="ffffff"/>
                </a:solidFill>
                <a:latin typeface="Gill Sans MT"/>
                <a:ea typeface="DejaVu Sans"/>
              </a:rPr>
              <a:t>με μια γάτα που δεν μιλάει.</a:t>
            </a:r>
            <a:endParaRPr b="0" lang="pl-PL" sz="2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732"/>
              </a:spcBef>
            </a:pPr>
            <a:endParaRPr b="0" lang="pl-PL" sz="2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732"/>
              </a:spcBef>
            </a:pPr>
            <a:endParaRPr b="0" lang="pl-PL" sz="2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732"/>
              </a:spcBef>
            </a:pPr>
            <a:endParaRPr b="0" lang="pl-PL" sz="2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732"/>
              </a:spcBef>
            </a:pPr>
            <a:endParaRPr b="0" lang="pl-PL" sz="2200" spc="-1" strike="noStrike">
              <a:latin typeface="Arial"/>
            </a:endParaRPr>
          </a:p>
          <a:p>
            <a:pPr marL="432000" indent="-323640">
              <a:lnSpc>
                <a:spcPct val="100000"/>
              </a:lnSpc>
              <a:spcBef>
                <a:spcPts val="17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200" spc="-1" strike="noStrike">
                <a:solidFill>
                  <a:srgbClr val="ffffff"/>
                </a:solidFill>
                <a:latin typeface="Gill Sans MT"/>
                <a:ea typeface="DejaVu Sans"/>
              </a:rPr>
              <a:t>Το όνομά του είναι ο Πεπεραν.</a:t>
            </a:r>
            <a:endParaRPr b="0" lang="pl-PL" sz="2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732"/>
              </a:spcBef>
            </a:pPr>
            <a:endParaRPr b="0" lang="pl-PL" sz="2200" spc="-1" strike="noStrike">
              <a:latin typeface="Arial"/>
            </a:endParaRPr>
          </a:p>
        </p:txBody>
      </p:sp>
      <p:pic>
        <p:nvPicPr>
          <p:cNvPr id="145" name="Obraz 104" descr=""/>
          <p:cNvPicPr/>
          <p:nvPr/>
        </p:nvPicPr>
        <p:blipFill>
          <a:blip r:embed="rId1"/>
          <a:stretch/>
        </p:blipFill>
        <p:spPr>
          <a:xfrm>
            <a:off x="4464000" y="-1187640"/>
            <a:ext cx="5183640" cy="9207000"/>
          </a:xfrm>
          <a:prstGeom prst="rect">
            <a:avLst/>
          </a:prstGeom>
          <a:ln>
            <a:noFill/>
          </a:ln>
        </p:spPr>
      </p:pic>
      <p:pic>
        <p:nvPicPr>
          <p:cNvPr id="146" name="Obraz 105" descr=""/>
          <p:cNvPicPr/>
          <p:nvPr/>
        </p:nvPicPr>
        <p:blipFill>
          <a:blip r:embed="rId2"/>
          <a:stretch/>
        </p:blipFill>
        <p:spPr>
          <a:xfrm>
            <a:off x="8331120" y="0"/>
            <a:ext cx="3860640" cy="6857280"/>
          </a:xfrm>
          <a:prstGeom prst="rect">
            <a:avLst/>
          </a:prstGeom>
          <a:ln>
            <a:noFill/>
          </a:ln>
        </p:spPr>
      </p:pic>
      <p:sp>
        <p:nvSpPr>
          <p:cNvPr id="147" name="Line 2"/>
          <p:cNvSpPr/>
          <p:nvPr/>
        </p:nvSpPr>
        <p:spPr>
          <a:xfrm flipV="1">
            <a:off x="2736000" y="3672000"/>
            <a:ext cx="3672000" cy="2016000"/>
          </a:xfrm>
          <a:prstGeom prst="line">
            <a:avLst/>
          </a:prstGeom>
          <a:ln>
            <a:solidFill>
              <a:srgbClr val="ffffff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19" dur="indefinite" restart="never" nodeType="tmRoot">
          <p:childTnLst>
            <p:seq>
              <p:cTn id="2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CustomShape 1"/>
          <p:cNvSpPr/>
          <p:nvPr/>
        </p:nvSpPr>
        <p:spPr>
          <a:xfrm>
            <a:off x="0" y="702000"/>
            <a:ext cx="6551640" cy="1373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9" name="CustomShape 2"/>
          <p:cNvSpPr/>
          <p:nvPr/>
        </p:nvSpPr>
        <p:spPr>
          <a:xfrm>
            <a:off x="0" y="630000"/>
            <a:ext cx="3959640" cy="1373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432000" indent="-323640">
              <a:lnSpc>
                <a:spcPct val="100000"/>
              </a:lnSpc>
              <a:spcBef>
                <a:spcPts val="17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200" spc="-1" strike="noStrike">
                <a:solidFill>
                  <a:srgbClr val="ffffff"/>
                </a:solidFill>
                <a:latin typeface="Gill Sans MT"/>
                <a:ea typeface="Microsoft YaHei"/>
              </a:rPr>
              <a:t>Μου αρέσει η μουσική </a:t>
            </a:r>
            <a:endParaRPr b="0" lang="pl-PL" sz="2200" spc="-1" strike="noStrike">
              <a:latin typeface="Arial"/>
            </a:endParaRPr>
          </a:p>
          <a:p>
            <a:pPr marL="432000" indent="-323640">
              <a:lnSpc>
                <a:spcPct val="100000"/>
              </a:lnSpc>
              <a:spcBef>
                <a:spcPts val="17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200" spc="-1" strike="noStrike">
                <a:solidFill>
                  <a:srgbClr val="ffffff"/>
                </a:solidFill>
                <a:latin typeface="Gill Sans MT"/>
                <a:ea typeface="Microsoft YaHei"/>
              </a:rPr>
              <a:t>και να τραγουδάω</a:t>
            </a:r>
            <a:endParaRPr b="0" lang="pl-PL" sz="2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732"/>
              </a:spcBef>
            </a:pPr>
            <a:endParaRPr b="0" lang="pl-PL" sz="2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732"/>
              </a:spcBef>
            </a:pPr>
            <a:endParaRPr b="0" lang="pl-PL" sz="2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732"/>
              </a:spcBef>
            </a:pPr>
            <a:endParaRPr b="0" lang="pl-PL" sz="2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732"/>
              </a:spcBef>
            </a:pPr>
            <a:endParaRPr b="0" lang="pl-PL" sz="2200" spc="-1" strike="noStrike">
              <a:latin typeface="Arial"/>
            </a:endParaRPr>
          </a:p>
          <a:p>
            <a:pPr marL="432000" indent="-323640">
              <a:lnSpc>
                <a:spcPct val="100000"/>
              </a:lnSpc>
              <a:spcBef>
                <a:spcPts val="17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200" spc="-1" strike="noStrike">
                <a:solidFill>
                  <a:srgbClr val="ffffff"/>
                </a:solidFill>
                <a:latin typeface="Gill Sans MT"/>
                <a:ea typeface="Microsoft YaHei"/>
              </a:rPr>
              <a:t>...και μου αρέσει να περπατάω και να μαζεύω μανιτάρια</a:t>
            </a:r>
            <a:br/>
            <a:endParaRPr b="0" lang="pl-PL" sz="2200" spc="-1" strike="noStrike">
              <a:latin typeface="Arial"/>
            </a:endParaRPr>
          </a:p>
        </p:txBody>
      </p:sp>
      <p:pic>
        <p:nvPicPr>
          <p:cNvPr id="150" name="Obraz 109" descr=""/>
          <p:cNvPicPr/>
          <p:nvPr/>
        </p:nvPicPr>
        <p:blipFill>
          <a:blip r:embed="rId1"/>
          <a:stretch/>
        </p:blipFill>
        <p:spPr>
          <a:xfrm>
            <a:off x="7196760" y="8280"/>
            <a:ext cx="5175000" cy="3447360"/>
          </a:xfrm>
          <a:prstGeom prst="rect">
            <a:avLst/>
          </a:prstGeom>
          <a:ln>
            <a:noFill/>
          </a:ln>
        </p:spPr>
      </p:pic>
      <p:pic>
        <p:nvPicPr>
          <p:cNvPr id="151" name="Obraz 110" descr=""/>
          <p:cNvPicPr/>
          <p:nvPr/>
        </p:nvPicPr>
        <p:blipFill>
          <a:blip r:embed="rId2"/>
          <a:stretch/>
        </p:blipFill>
        <p:spPr>
          <a:xfrm>
            <a:off x="3960000" y="0"/>
            <a:ext cx="3455640" cy="3455640"/>
          </a:xfrm>
          <a:prstGeom prst="rect">
            <a:avLst/>
          </a:prstGeom>
          <a:ln>
            <a:noFill/>
          </a:ln>
        </p:spPr>
      </p:pic>
      <p:pic>
        <p:nvPicPr>
          <p:cNvPr id="152" name="Obraz 111" descr=""/>
          <p:cNvPicPr/>
          <p:nvPr/>
        </p:nvPicPr>
        <p:blipFill>
          <a:blip r:embed="rId3"/>
          <a:stretch/>
        </p:blipFill>
        <p:spPr>
          <a:xfrm>
            <a:off x="8460000" y="3457080"/>
            <a:ext cx="5183640" cy="3442320"/>
          </a:xfrm>
          <a:prstGeom prst="rect">
            <a:avLst/>
          </a:prstGeom>
          <a:ln>
            <a:noFill/>
          </a:ln>
        </p:spPr>
      </p:pic>
      <p:pic>
        <p:nvPicPr>
          <p:cNvPr id="153" name="Obraz 112" descr=""/>
          <p:cNvPicPr/>
          <p:nvPr/>
        </p:nvPicPr>
        <p:blipFill>
          <a:blip r:embed="rId4"/>
          <a:stretch/>
        </p:blipFill>
        <p:spPr>
          <a:xfrm>
            <a:off x="3960000" y="3456000"/>
            <a:ext cx="4607640" cy="3455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1" dur="indefinite" restart="never" nodeType="tmRoot">
          <p:childTnLst>
            <p:seq>
              <p:cTn id="2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" descr=""/>
          <p:cNvPicPr/>
          <p:nvPr/>
        </p:nvPicPr>
        <p:blipFill>
          <a:blip r:embed="rId1"/>
          <a:stretch/>
        </p:blipFill>
        <p:spPr>
          <a:xfrm>
            <a:off x="360000" y="486360"/>
            <a:ext cx="7152480" cy="5992920"/>
          </a:xfrm>
          <a:prstGeom prst="rect">
            <a:avLst/>
          </a:prstGeom>
          <a:ln>
            <a:noFill/>
          </a:ln>
        </p:spPr>
      </p:pic>
      <p:sp>
        <p:nvSpPr>
          <p:cNvPr id="155" name="Line 1"/>
          <p:cNvSpPr/>
          <p:nvPr/>
        </p:nvSpPr>
        <p:spPr>
          <a:xfrm>
            <a:off x="864000" y="3024000"/>
            <a:ext cx="1872000" cy="1224000"/>
          </a:xfrm>
          <a:prstGeom prst="line">
            <a:avLst/>
          </a:prstGeom>
          <a:ln>
            <a:solidFill>
              <a:srgbClr val="2b511a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56" name="CustomShape 2"/>
          <p:cNvSpPr/>
          <p:nvPr/>
        </p:nvSpPr>
        <p:spPr>
          <a:xfrm>
            <a:off x="7632000" y="702000"/>
            <a:ext cx="4247280" cy="1373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432000" indent="-323280">
              <a:lnSpc>
                <a:spcPct val="100000"/>
              </a:lnSpc>
              <a:spcBef>
                <a:spcPts val="17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200" spc="-1" strike="noStrike">
                <a:solidFill>
                  <a:srgbClr val="ffffff"/>
                </a:solidFill>
                <a:latin typeface="Gill Sans MT"/>
                <a:ea typeface="Microsoft YaHei"/>
              </a:rPr>
              <a:t>NOWOGRÓD BOBRZAŃSKI</a:t>
            </a:r>
            <a:br/>
            <a:r>
              <a:rPr b="0" lang="pl-PL" sz="2200" spc="-1" strike="noStrike">
                <a:solidFill>
                  <a:srgbClr val="ffffff"/>
                </a:solidFill>
                <a:latin typeface="Gill Sans MT"/>
                <a:ea typeface="Microsoft YaHei"/>
              </a:rPr>
              <a:t>(Νοβόγρουντ Μπομπζάνσκη)</a:t>
            </a:r>
            <a:br/>
            <a:br/>
            <a:r>
              <a:rPr b="0" lang="pl-PL" sz="2200" spc="-1" strike="noStrike">
                <a:solidFill>
                  <a:srgbClr val="ffffff"/>
                </a:solidFill>
                <a:latin typeface="Gill Sans MT"/>
                <a:ea typeface="Microsoft YaHei"/>
              </a:rPr>
              <a:t>Είναι μια πολύ μικρή πόλη.</a:t>
            </a:r>
            <a:br/>
            <a:br/>
            <a:r>
              <a:rPr b="0" lang="pl-PL" sz="2200" spc="-1" strike="noStrike">
                <a:solidFill>
                  <a:srgbClr val="ffffff"/>
                </a:solidFill>
                <a:latin typeface="Gill Sans MT"/>
                <a:ea typeface="Microsoft YaHei"/>
              </a:rPr>
              <a:t>Δεν υπάρχει ούτε ένα μπαρ ούτε μια καφετέρια.</a:t>
            </a:r>
            <a:br/>
            <a:br/>
            <a:r>
              <a:rPr b="0" lang="pl-PL" sz="2200" spc="-1" strike="noStrike">
                <a:solidFill>
                  <a:srgbClr val="ffffff"/>
                </a:solidFill>
                <a:latin typeface="Gill Sans MT"/>
                <a:ea typeface="Microsoft YaHei"/>
              </a:rPr>
              <a:t>Δεν έχουμε έναν θέατρο ή ένα σινεμά.</a:t>
            </a:r>
            <a:br/>
            <a:br/>
            <a:r>
              <a:rPr b="0" lang="pl-PL" sz="2200" spc="-1" strike="noStrike">
                <a:solidFill>
                  <a:srgbClr val="ffffff"/>
                </a:solidFill>
                <a:latin typeface="Gill Sans MT"/>
                <a:ea typeface="Microsoft YaHei"/>
              </a:rPr>
              <a:t>Αλλά μπορούμε πάντα να πηγαίνουμε στην Ζιελόνα Γούρα </a:t>
            </a:r>
            <a:br/>
            <a:r>
              <a:rPr b="0" lang="pl-PL" sz="2200" spc="-1" strike="noStrike">
                <a:solidFill>
                  <a:srgbClr val="ffffff"/>
                </a:solidFill>
                <a:latin typeface="Gill Sans MT"/>
                <a:ea typeface="Microsoft YaHei"/>
              </a:rPr>
              <a:t>– είvαι μια πιο μεγάλο πόλη κοντά στην Νοβόγρουντ Μπομπζάνσκη.</a:t>
            </a:r>
            <a:br/>
            <a:br/>
            <a:r>
              <a:rPr b="0" lang="pl-PL" sz="2200" spc="-1" strike="noStrike">
                <a:solidFill>
                  <a:srgbClr val="ffffff"/>
                </a:solidFill>
                <a:latin typeface="Gill Sans MT"/>
                <a:ea typeface="Microsoft YaHei"/>
              </a:rPr>
              <a:t> </a:t>
            </a:r>
            <a:br/>
            <a:br/>
            <a:br/>
            <a:br/>
            <a:r>
              <a:rPr b="0" lang="pl-PL" sz="2200" spc="-1" strike="noStrike">
                <a:solidFill>
                  <a:srgbClr val="ffffff"/>
                </a:solidFill>
                <a:latin typeface="Gill Sans MT"/>
                <a:ea typeface="DejaVu Sans"/>
              </a:rPr>
              <a:t> </a:t>
            </a:r>
            <a:endParaRPr b="0" lang="pl-PL" sz="2200" spc="-1" strike="noStrike">
              <a:latin typeface="Arial"/>
            </a:endParaRPr>
          </a:p>
        </p:txBody>
      </p:sp>
    </p:spTree>
  </p:cSld>
  <p:timing>
    <p:tnLst>
      <p:par>
        <p:cTn id="23" dur="indefinite" restart="never" nodeType="tmRoot">
          <p:childTnLst>
            <p:seq>
              <p:cTn id="2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" descr=""/>
          <p:cNvPicPr/>
          <p:nvPr/>
        </p:nvPicPr>
        <p:blipFill>
          <a:blip r:embed="rId1"/>
          <a:stretch/>
        </p:blipFill>
        <p:spPr>
          <a:xfrm>
            <a:off x="214920" y="2460960"/>
            <a:ext cx="5904360" cy="4018320"/>
          </a:xfrm>
          <a:prstGeom prst="rect">
            <a:avLst/>
          </a:prstGeom>
          <a:ln>
            <a:noFill/>
          </a:ln>
        </p:spPr>
      </p:pic>
      <p:pic>
        <p:nvPicPr>
          <p:cNvPr id="158" name="" descr=""/>
          <p:cNvPicPr/>
          <p:nvPr/>
        </p:nvPicPr>
        <p:blipFill>
          <a:blip r:embed="rId2"/>
          <a:stretch/>
        </p:blipFill>
        <p:spPr>
          <a:xfrm>
            <a:off x="8565120" y="492840"/>
            <a:ext cx="3410640" cy="5974920"/>
          </a:xfrm>
          <a:prstGeom prst="rect">
            <a:avLst/>
          </a:prstGeom>
          <a:ln>
            <a:noFill/>
          </a:ln>
        </p:spPr>
      </p:pic>
      <p:pic>
        <p:nvPicPr>
          <p:cNvPr id="159" name="" descr=""/>
          <p:cNvPicPr/>
          <p:nvPr/>
        </p:nvPicPr>
        <p:blipFill>
          <a:blip r:embed="rId3"/>
          <a:stretch/>
        </p:blipFill>
        <p:spPr>
          <a:xfrm>
            <a:off x="4176000" y="504000"/>
            <a:ext cx="4309200" cy="2872440"/>
          </a:xfrm>
          <a:prstGeom prst="rect">
            <a:avLst/>
          </a:prstGeom>
          <a:ln>
            <a:noFill/>
          </a:ln>
        </p:spPr>
      </p:pic>
      <p:sp>
        <p:nvSpPr>
          <p:cNvPr id="160" name="CustomShape 1"/>
          <p:cNvSpPr/>
          <p:nvPr/>
        </p:nvSpPr>
        <p:spPr>
          <a:xfrm>
            <a:off x="0" y="354240"/>
            <a:ext cx="4175280" cy="1373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432000" indent="-323280">
              <a:lnSpc>
                <a:spcPct val="100000"/>
              </a:lnSpc>
              <a:spcBef>
                <a:spcPts val="17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200" spc="-1" strike="noStrike">
                <a:solidFill>
                  <a:srgbClr val="ffffff"/>
                </a:solidFill>
                <a:latin typeface="Gill Sans MT"/>
                <a:ea typeface="Microsoft YaHei"/>
              </a:rPr>
              <a:t>Δεν υπάρχει θάλασσα στην πόλη μου,</a:t>
            </a:r>
            <a:br/>
            <a:br/>
            <a:r>
              <a:rPr b="0" lang="pl-PL" sz="2200" spc="-1" strike="noStrike">
                <a:solidFill>
                  <a:srgbClr val="ffffff"/>
                </a:solidFill>
                <a:latin typeface="Gill Sans MT"/>
                <a:ea typeface="Microsoft YaHei"/>
              </a:rPr>
              <a:t>αλλά έχουμε ένα ποτάμιπου πηγαίνουμε με βάρκα ή κανό.</a:t>
            </a:r>
            <a:endParaRPr b="0" lang="pl-PL" sz="2200" spc="-1" strike="noStrike">
              <a:latin typeface="Arial"/>
            </a:endParaRPr>
          </a:p>
        </p:txBody>
      </p:sp>
      <p:sp>
        <p:nvSpPr>
          <p:cNvPr id="161" name="CustomShape 2"/>
          <p:cNvSpPr/>
          <p:nvPr/>
        </p:nvSpPr>
        <p:spPr>
          <a:xfrm>
            <a:off x="5762880" y="4242240"/>
            <a:ext cx="2732400" cy="1373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432000" indent="-323280">
              <a:lnSpc>
                <a:spcPct val="100000"/>
              </a:lnSpc>
              <a:spcBef>
                <a:spcPts val="17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200" spc="-1" strike="noStrike">
                <a:solidFill>
                  <a:srgbClr val="ffffff"/>
                </a:solidFill>
                <a:latin typeface="Gill Sans MT"/>
                <a:ea typeface="Microsoft YaHei"/>
              </a:rPr>
              <a:t>Και υπάρχει μια λίμνη,</a:t>
            </a:r>
            <a:endParaRPr b="0" lang="pl-PL" sz="2200" spc="-1" strike="noStrike">
              <a:latin typeface="Arial"/>
            </a:endParaRPr>
          </a:p>
          <a:p>
            <a:pPr marL="432000" indent="-323280">
              <a:lnSpc>
                <a:spcPct val="100000"/>
              </a:lnSpc>
              <a:spcBef>
                <a:spcPts val="17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200" spc="-1" strike="noStrike">
                <a:solidFill>
                  <a:srgbClr val="ffffff"/>
                </a:solidFill>
                <a:latin typeface="Gill Sans MT"/>
                <a:ea typeface="Microsoft YaHei"/>
              </a:rPr>
              <a:t>που κολυμπάμε και κάνουμε κάμπινγκ.</a:t>
            </a:r>
            <a:endParaRPr b="0" lang="pl-PL" sz="2200" spc="-1" strike="noStrike">
              <a:latin typeface="Arial"/>
            </a:endParaRPr>
          </a:p>
        </p:txBody>
      </p:sp>
    </p:spTree>
  </p:cSld>
  <p:timing>
    <p:tnLst>
      <p:par>
        <p:cTn id="25" dur="indefinite" restart="never" nodeType="tmRoot">
          <p:childTnLst>
            <p:seq>
              <p:cTn id="2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Line 1"/>
          <p:cNvSpPr/>
          <p:nvPr/>
        </p:nvSpPr>
        <p:spPr>
          <a:xfrm>
            <a:off x="864000" y="3024000"/>
            <a:ext cx="1872000" cy="1224000"/>
          </a:xfrm>
          <a:prstGeom prst="line">
            <a:avLst/>
          </a:prstGeom>
          <a:ln>
            <a:solidFill>
              <a:srgbClr val="2b511a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63" name="CustomShape 2"/>
          <p:cNvSpPr/>
          <p:nvPr/>
        </p:nvSpPr>
        <p:spPr>
          <a:xfrm>
            <a:off x="7632000" y="702000"/>
            <a:ext cx="4247280" cy="1373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432000" indent="-323280">
              <a:lnSpc>
                <a:spcPct val="100000"/>
              </a:lnSpc>
              <a:spcBef>
                <a:spcPts val="17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200" spc="-1" strike="noStrike">
                <a:solidFill>
                  <a:srgbClr val="ffffff"/>
                </a:solidFill>
                <a:latin typeface="Gill Sans MT"/>
                <a:ea typeface="Microsoft YaHei"/>
              </a:rPr>
              <a:t>ZIELONA GÓRA</a:t>
            </a:r>
            <a:br/>
            <a:r>
              <a:rPr b="0" lang="pl-PL" sz="2200" spc="-1" strike="noStrike">
                <a:solidFill>
                  <a:srgbClr val="ffffff"/>
                </a:solidFill>
                <a:latin typeface="Gill Sans MT"/>
                <a:ea typeface="Microsoft YaHei"/>
              </a:rPr>
              <a:t>(Ζιελόνα Γούρα)</a:t>
            </a:r>
            <a:br/>
            <a:br/>
            <a:r>
              <a:rPr b="0" lang="pl-PL" sz="2200" spc="-1" strike="noStrike">
                <a:solidFill>
                  <a:srgbClr val="ffffff"/>
                </a:solidFill>
                <a:latin typeface="Gill Sans MT"/>
                <a:ea typeface="Microsoft YaHei"/>
              </a:rPr>
              <a:t>The </a:t>
            </a:r>
            <a:r>
              <a:rPr b="0" i="1" lang="pl-PL" sz="2200" spc="-1" strike="noStrike">
                <a:solidFill>
                  <a:srgbClr val="ffffff"/>
                </a:solidFill>
                <a:latin typeface="Gill Sans MT"/>
                <a:ea typeface="Microsoft YaHei"/>
              </a:rPr>
              <a:t>green mountain</a:t>
            </a:r>
            <a:r>
              <a:rPr b="0" lang="pl-PL" sz="2200" spc="-1" strike="noStrike">
                <a:solidFill>
                  <a:srgbClr val="ffffff"/>
                </a:solidFill>
                <a:latin typeface="Gill Sans MT"/>
                <a:ea typeface="Microsoft YaHei"/>
              </a:rPr>
              <a:t> city</a:t>
            </a:r>
            <a:br/>
            <a:r>
              <a:rPr b="0" lang="pl-PL" sz="2200" spc="-1" strike="noStrike">
                <a:solidFill>
                  <a:srgbClr val="ffffff"/>
                </a:solidFill>
                <a:latin typeface="Gill Sans MT"/>
                <a:ea typeface="Microsoft YaHei"/>
              </a:rPr>
              <a:t>is known for “Winobranie” - “</a:t>
            </a:r>
            <a:r>
              <a:rPr b="0" i="1" lang="pl-PL" sz="2200" spc="-1" strike="noStrike">
                <a:solidFill>
                  <a:srgbClr val="ffffff"/>
                </a:solidFill>
                <a:latin typeface="Gill Sans MT"/>
                <a:ea typeface="Microsoft YaHei"/>
              </a:rPr>
              <a:t>the grapes’ picking</a:t>
            </a:r>
            <a:r>
              <a:rPr b="0" lang="pl-PL" sz="2200" spc="-1" strike="noStrike">
                <a:solidFill>
                  <a:srgbClr val="ffffff"/>
                </a:solidFill>
                <a:latin typeface="Gill Sans MT"/>
                <a:ea typeface="Microsoft YaHei"/>
              </a:rPr>
              <a:t>”, a festival of wine.</a:t>
            </a:r>
            <a:br/>
            <a:br/>
            <a:br/>
            <a:r>
              <a:rPr b="0" lang="pl-PL" sz="2200" spc="-1" strike="noStrike">
                <a:solidFill>
                  <a:srgbClr val="ffffff"/>
                </a:solidFill>
                <a:latin typeface="Gill Sans MT"/>
                <a:ea typeface="Microsoft YaHei"/>
              </a:rPr>
              <a:t>Bachus, god of wine is the patron of the city</a:t>
            </a:r>
            <a:br/>
            <a:r>
              <a:rPr b="0" lang="pl-PL" sz="2200" spc="-1" strike="noStrike">
                <a:solidFill>
                  <a:srgbClr val="ffffff"/>
                </a:solidFill>
                <a:latin typeface="Gill Sans MT"/>
                <a:ea typeface="Microsoft YaHei"/>
              </a:rPr>
              <a:t> </a:t>
            </a:r>
            <a:br/>
            <a:br/>
            <a:br/>
            <a:br/>
            <a:r>
              <a:rPr b="0" lang="pl-PL" sz="2200" spc="-1" strike="noStrike">
                <a:solidFill>
                  <a:srgbClr val="ffffff"/>
                </a:solidFill>
                <a:latin typeface="Gill Sans MT"/>
                <a:ea typeface="DejaVu Sans"/>
              </a:rPr>
              <a:t> </a:t>
            </a:r>
            <a:endParaRPr b="0" lang="pl-PL" sz="2200" spc="-1" strike="noStrike">
              <a:latin typeface="Arial"/>
            </a:endParaRPr>
          </a:p>
        </p:txBody>
      </p:sp>
      <p:pic>
        <p:nvPicPr>
          <p:cNvPr id="164" name="" descr=""/>
          <p:cNvPicPr/>
          <p:nvPr/>
        </p:nvPicPr>
        <p:blipFill>
          <a:blip r:embed="rId1"/>
          <a:stretch/>
        </p:blipFill>
        <p:spPr>
          <a:xfrm>
            <a:off x="361440" y="487800"/>
            <a:ext cx="7149240" cy="59889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7" dur="indefinite" restart="never" nodeType="tmRoot">
          <p:childTnLst>
            <p:seq>
              <p:cTn id="2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" descr=""/>
          <p:cNvPicPr/>
          <p:nvPr/>
        </p:nvPicPr>
        <p:blipFill>
          <a:blip r:embed="rId1"/>
          <a:stretch/>
        </p:blipFill>
        <p:spPr>
          <a:xfrm>
            <a:off x="-1326960" y="492120"/>
            <a:ext cx="8981280" cy="5987160"/>
          </a:xfrm>
          <a:prstGeom prst="rect">
            <a:avLst/>
          </a:prstGeom>
          <a:ln>
            <a:noFill/>
          </a:ln>
        </p:spPr>
      </p:pic>
      <p:sp>
        <p:nvSpPr>
          <p:cNvPr id="166" name="Line 1"/>
          <p:cNvSpPr/>
          <p:nvPr/>
        </p:nvSpPr>
        <p:spPr>
          <a:xfrm>
            <a:off x="864000" y="3024000"/>
            <a:ext cx="1872000" cy="1224000"/>
          </a:xfrm>
          <a:prstGeom prst="line">
            <a:avLst/>
          </a:prstGeom>
          <a:ln>
            <a:solidFill>
              <a:srgbClr val="2b511a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67" name="CustomShape 2"/>
          <p:cNvSpPr/>
          <p:nvPr/>
        </p:nvSpPr>
        <p:spPr>
          <a:xfrm>
            <a:off x="7632000" y="450000"/>
            <a:ext cx="4247280" cy="1373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432000" indent="-323280">
              <a:lnSpc>
                <a:spcPct val="100000"/>
              </a:lnSpc>
              <a:spcBef>
                <a:spcPts val="17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200" spc="-1" strike="noStrike">
                <a:solidFill>
                  <a:srgbClr val="ffffff"/>
                </a:solidFill>
                <a:latin typeface="Gill Sans MT"/>
                <a:ea typeface="Microsoft YaHei"/>
              </a:rPr>
              <a:t>WINOBRANIE</a:t>
            </a:r>
            <a:endParaRPr b="0" lang="pl-PL" sz="2200" spc="-1" strike="noStrike">
              <a:latin typeface="Arial"/>
            </a:endParaRPr>
          </a:p>
          <a:p>
            <a:pPr marL="432000" indent="-323280">
              <a:lnSpc>
                <a:spcPct val="100000"/>
              </a:lnSpc>
              <a:spcBef>
                <a:spcPts val="17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200" spc="-1" strike="noStrike">
                <a:solidFill>
                  <a:srgbClr val="ffffff"/>
                </a:solidFill>
                <a:latin typeface="Gill Sans MT"/>
                <a:ea typeface="Microsoft YaHei"/>
              </a:rPr>
              <a:t>takes place in the second week of September.</a:t>
            </a:r>
            <a:endParaRPr b="0" lang="pl-PL" sz="2200" spc="-1" strike="noStrike">
              <a:latin typeface="Arial"/>
            </a:endParaRPr>
          </a:p>
          <a:p>
            <a:pPr marL="432000" indent="-323280">
              <a:lnSpc>
                <a:spcPct val="100000"/>
              </a:lnSpc>
              <a:spcBef>
                <a:spcPts val="17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200" spc="-1" strike="noStrike">
                <a:solidFill>
                  <a:srgbClr val="ffffff"/>
                </a:solidFill>
                <a:latin typeface="Gill Sans MT"/>
                <a:ea typeface="Microsoft YaHei"/>
              </a:rPr>
              <a:t>The festival starts with a parade led by Bachus himself ;)</a:t>
            </a:r>
            <a:br/>
            <a:br/>
            <a:r>
              <a:rPr b="0" lang="pl-PL" sz="2200" spc="-1" strike="noStrike">
                <a:solidFill>
                  <a:srgbClr val="ffffff"/>
                </a:solidFill>
                <a:latin typeface="Gill Sans MT"/>
                <a:ea typeface="Microsoft YaHei"/>
              </a:rPr>
              <a:t>The are concerts and other events taking place every day during the feast.</a:t>
            </a:r>
            <a:endParaRPr b="0" lang="pl-PL" sz="2200" spc="-1" strike="noStrike">
              <a:latin typeface="Arial"/>
            </a:endParaRPr>
          </a:p>
          <a:p>
            <a:pPr marL="432000" indent="-323280">
              <a:lnSpc>
                <a:spcPct val="100000"/>
              </a:lnSpc>
              <a:spcBef>
                <a:spcPts val="17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200" spc="-1" strike="noStrike">
                <a:solidFill>
                  <a:srgbClr val="ffffff"/>
                </a:solidFill>
                <a:latin typeface="Gill Sans MT"/>
                <a:ea typeface="Microsoft YaHei"/>
              </a:rPr>
              <a:t>Stands with street food, wine from the regional wineries and other local products fill out the streets of the city center.</a:t>
            </a:r>
            <a:br/>
            <a:r>
              <a:rPr b="0" lang="pl-PL" sz="2200" spc="-1" strike="noStrike">
                <a:solidFill>
                  <a:srgbClr val="ffffff"/>
                </a:solidFill>
                <a:latin typeface="Gill Sans MT"/>
                <a:ea typeface="Microsoft YaHei"/>
              </a:rPr>
              <a:t> </a:t>
            </a:r>
            <a:br/>
            <a:br/>
            <a:br/>
            <a:br/>
            <a:r>
              <a:rPr b="0" lang="pl-PL" sz="2200" spc="-1" strike="noStrike">
                <a:solidFill>
                  <a:srgbClr val="ffffff"/>
                </a:solidFill>
                <a:latin typeface="Gill Sans MT"/>
                <a:ea typeface="DejaVu Sans"/>
              </a:rPr>
              <a:t> </a:t>
            </a:r>
            <a:endParaRPr b="0" lang="pl-PL" sz="2200" spc="-1" strike="noStrike">
              <a:latin typeface="Arial"/>
            </a:endParaRPr>
          </a:p>
        </p:txBody>
      </p:sp>
    </p:spTree>
  </p:cSld>
  <p:timing>
    <p:tnLst>
      <p:par>
        <p:cTn id="29" dur="indefinite" restart="never" nodeType="tmRoot">
          <p:childTnLst>
            <p:seq>
              <p:cTn id="3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Line 1"/>
          <p:cNvSpPr/>
          <p:nvPr/>
        </p:nvSpPr>
        <p:spPr>
          <a:xfrm>
            <a:off x="864000" y="3024000"/>
            <a:ext cx="1872000" cy="1224000"/>
          </a:xfrm>
          <a:prstGeom prst="line">
            <a:avLst/>
          </a:prstGeom>
          <a:ln>
            <a:solidFill>
              <a:srgbClr val="2b511a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69" name="CustomShape 2"/>
          <p:cNvSpPr/>
          <p:nvPr/>
        </p:nvSpPr>
        <p:spPr>
          <a:xfrm>
            <a:off x="7632000" y="522000"/>
            <a:ext cx="4247280" cy="1373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432000" indent="-323280">
              <a:lnSpc>
                <a:spcPct val="100000"/>
              </a:lnSpc>
              <a:spcBef>
                <a:spcPts val="17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200" spc="-1" strike="noStrike">
                <a:solidFill>
                  <a:srgbClr val="ffffff"/>
                </a:solidFill>
                <a:latin typeface="Gill Sans MT"/>
                <a:ea typeface="Microsoft YaHei"/>
              </a:rPr>
              <a:t>But you don’t meet Bachus only during his festival.</a:t>
            </a:r>
            <a:br/>
            <a:br/>
            <a:r>
              <a:rPr b="0" lang="pl-PL" sz="2200" spc="-1" strike="noStrike">
                <a:solidFill>
                  <a:srgbClr val="ffffff"/>
                </a:solidFill>
                <a:latin typeface="Gill Sans MT"/>
                <a:ea typeface="Microsoft YaHei"/>
              </a:rPr>
              <a:t>The city is colonized by his small representatives.</a:t>
            </a:r>
            <a:endParaRPr b="0" lang="pl-PL" sz="2200" spc="-1" strike="noStrike">
              <a:latin typeface="Arial"/>
            </a:endParaRPr>
          </a:p>
          <a:p>
            <a:pPr marL="432000" indent="-323280">
              <a:lnSpc>
                <a:spcPct val="100000"/>
              </a:lnSpc>
              <a:spcBef>
                <a:spcPts val="17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200" spc="-1" strike="noStrike">
                <a:solidFill>
                  <a:srgbClr val="ffffff"/>
                </a:solidFill>
                <a:latin typeface="Gill Sans MT"/>
                <a:ea typeface="Microsoft YaHei"/>
              </a:rPr>
              <a:t>Each year a new one pups out in some corner of the old town.  </a:t>
            </a:r>
            <a:br/>
            <a:r>
              <a:rPr b="0" lang="pl-PL" sz="2200" spc="-1" strike="noStrike">
                <a:solidFill>
                  <a:srgbClr val="ffffff"/>
                </a:solidFill>
                <a:latin typeface="Gill Sans MT"/>
                <a:ea typeface="Microsoft YaHei"/>
              </a:rPr>
              <a:t> </a:t>
            </a:r>
            <a:br/>
            <a:br/>
            <a:br/>
            <a:br/>
            <a:r>
              <a:rPr b="0" lang="pl-PL" sz="2200" spc="-1" strike="noStrike">
                <a:solidFill>
                  <a:srgbClr val="ffffff"/>
                </a:solidFill>
                <a:latin typeface="Gill Sans MT"/>
                <a:ea typeface="DejaVu Sans"/>
              </a:rPr>
              <a:t> </a:t>
            </a:r>
            <a:endParaRPr b="0" lang="pl-PL" sz="2200" spc="-1" strike="noStrike">
              <a:latin typeface="Arial"/>
            </a:endParaRPr>
          </a:p>
        </p:txBody>
      </p:sp>
      <p:pic>
        <p:nvPicPr>
          <p:cNvPr id="170" name="" descr=""/>
          <p:cNvPicPr/>
          <p:nvPr/>
        </p:nvPicPr>
        <p:blipFill>
          <a:blip r:embed="rId1"/>
          <a:stretch/>
        </p:blipFill>
        <p:spPr>
          <a:xfrm>
            <a:off x="362160" y="488520"/>
            <a:ext cx="7147800" cy="5987520"/>
          </a:xfrm>
          <a:prstGeom prst="rect">
            <a:avLst/>
          </a:prstGeom>
          <a:ln>
            <a:noFill/>
          </a:ln>
        </p:spPr>
      </p:pic>
      <p:pic>
        <p:nvPicPr>
          <p:cNvPr id="171" name="" descr=""/>
          <p:cNvPicPr/>
          <p:nvPr/>
        </p:nvPicPr>
        <p:blipFill>
          <a:blip r:embed="rId2"/>
          <a:stretch/>
        </p:blipFill>
        <p:spPr>
          <a:xfrm>
            <a:off x="7632000" y="3492000"/>
            <a:ext cx="4403520" cy="3302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1" dur="indefinite" restart="never" nodeType="tmRoot">
          <p:childTnLst>
            <p:seq>
              <p:cTn id="3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Line 1"/>
          <p:cNvSpPr/>
          <p:nvPr/>
        </p:nvSpPr>
        <p:spPr>
          <a:xfrm>
            <a:off x="864000" y="3024000"/>
            <a:ext cx="1872000" cy="1224000"/>
          </a:xfrm>
          <a:prstGeom prst="line">
            <a:avLst/>
          </a:prstGeom>
          <a:ln>
            <a:solidFill>
              <a:srgbClr val="2b511a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73" name="CustomShape 2"/>
          <p:cNvSpPr/>
          <p:nvPr/>
        </p:nvSpPr>
        <p:spPr>
          <a:xfrm>
            <a:off x="7632000" y="702000"/>
            <a:ext cx="4247280" cy="1373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432000" indent="-323280">
              <a:lnSpc>
                <a:spcPct val="100000"/>
              </a:lnSpc>
              <a:spcBef>
                <a:spcPts val="17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200" spc="-1" strike="noStrike">
                <a:solidFill>
                  <a:srgbClr val="ffffff"/>
                </a:solidFill>
                <a:latin typeface="Gill Sans MT"/>
                <a:ea typeface="Microsoft YaHei"/>
              </a:rPr>
              <a:t>WROCŁAW</a:t>
            </a:r>
            <a:br/>
            <a:r>
              <a:rPr b="0" lang="pl-PL" sz="2200" spc="-1" strike="noStrike">
                <a:solidFill>
                  <a:srgbClr val="ffffff"/>
                </a:solidFill>
                <a:latin typeface="Gill Sans MT"/>
                <a:ea typeface="Microsoft YaHei"/>
              </a:rPr>
              <a:t>(Βρότσλαβ)</a:t>
            </a:r>
            <a:br/>
            <a:br/>
            <a:r>
              <a:rPr b="0" lang="pl-PL" sz="2200" spc="-1" strike="noStrike">
                <a:solidFill>
                  <a:srgbClr val="ffffff"/>
                </a:solidFill>
                <a:latin typeface="Gill Sans MT"/>
                <a:ea typeface="Microsoft YaHei"/>
              </a:rPr>
              <a:t>has its dwarfs</a:t>
            </a:r>
            <a:br/>
            <a:br/>
            <a:br/>
            <a:r>
              <a:rPr b="0" lang="pl-PL" sz="2200" spc="-1" strike="noStrike">
                <a:solidFill>
                  <a:srgbClr val="ffffff"/>
                </a:solidFill>
                <a:latin typeface="Gill Sans MT"/>
                <a:ea typeface="Microsoft YaHei"/>
              </a:rPr>
              <a:t> </a:t>
            </a:r>
            <a:br/>
            <a:br/>
            <a:br/>
            <a:br/>
            <a:r>
              <a:rPr b="0" lang="pl-PL" sz="2200" spc="-1" strike="noStrike">
                <a:solidFill>
                  <a:srgbClr val="ffffff"/>
                </a:solidFill>
                <a:latin typeface="Gill Sans MT"/>
                <a:ea typeface="DejaVu Sans"/>
              </a:rPr>
              <a:t> </a:t>
            </a:r>
            <a:endParaRPr b="0" lang="pl-PL" sz="2200" spc="-1" strike="noStrike">
              <a:latin typeface="Arial"/>
            </a:endParaRPr>
          </a:p>
        </p:txBody>
      </p:sp>
      <p:pic>
        <p:nvPicPr>
          <p:cNvPr id="174" name="" descr=""/>
          <p:cNvPicPr/>
          <p:nvPr/>
        </p:nvPicPr>
        <p:blipFill>
          <a:blip r:embed="rId1"/>
          <a:stretch/>
        </p:blipFill>
        <p:spPr>
          <a:xfrm>
            <a:off x="361440" y="487800"/>
            <a:ext cx="7149240" cy="5988960"/>
          </a:xfrm>
          <a:prstGeom prst="rect">
            <a:avLst/>
          </a:prstGeom>
          <a:ln>
            <a:noFill/>
          </a:ln>
        </p:spPr>
      </p:pic>
      <p:pic>
        <p:nvPicPr>
          <p:cNvPr id="175" name="" descr=""/>
          <p:cNvPicPr/>
          <p:nvPr/>
        </p:nvPicPr>
        <p:blipFill>
          <a:blip r:embed="rId2"/>
          <a:stretch/>
        </p:blipFill>
        <p:spPr>
          <a:xfrm>
            <a:off x="-35280" y="479160"/>
            <a:ext cx="8007480" cy="60001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3" dur="indefinite" restart="never" nodeType="tmRoot">
          <p:childTnLst>
            <p:seq>
              <p:cTn id="3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" descr=""/>
          <p:cNvPicPr/>
          <p:nvPr/>
        </p:nvPicPr>
        <p:blipFill>
          <a:blip r:embed="rId1"/>
          <a:stretch/>
        </p:blipFill>
        <p:spPr>
          <a:xfrm>
            <a:off x="-478440" y="487800"/>
            <a:ext cx="7989120" cy="5991480"/>
          </a:xfrm>
          <a:prstGeom prst="rect">
            <a:avLst/>
          </a:prstGeom>
          <a:ln>
            <a:noFill/>
          </a:ln>
        </p:spPr>
      </p:pic>
      <p:sp>
        <p:nvSpPr>
          <p:cNvPr id="177" name="Line 1"/>
          <p:cNvSpPr/>
          <p:nvPr/>
        </p:nvSpPr>
        <p:spPr>
          <a:xfrm>
            <a:off x="864000" y="3024000"/>
            <a:ext cx="1872000" cy="1224000"/>
          </a:xfrm>
          <a:prstGeom prst="line">
            <a:avLst/>
          </a:prstGeom>
          <a:ln>
            <a:solidFill>
              <a:srgbClr val="2b511a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78" name="CustomShape 2"/>
          <p:cNvSpPr/>
          <p:nvPr/>
        </p:nvSpPr>
        <p:spPr>
          <a:xfrm>
            <a:off x="7632000" y="702000"/>
            <a:ext cx="4247280" cy="1373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432000" indent="-323280">
              <a:lnSpc>
                <a:spcPct val="100000"/>
              </a:lnSpc>
              <a:spcBef>
                <a:spcPts val="17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200" spc="-1" strike="noStrike">
                <a:solidFill>
                  <a:srgbClr val="ffffff"/>
                </a:solidFill>
                <a:latin typeface="Gill Sans MT"/>
                <a:ea typeface="Microsoft YaHei"/>
              </a:rPr>
              <a:t>KRAKÓW</a:t>
            </a:r>
            <a:br/>
            <a:r>
              <a:rPr b="0" lang="pl-PL" sz="2200" spc="-1" strike="noStrike">
                <a:solidFill>
                  <a:srgbClr val="ffffff"/>
                </a:solidFill>
                <a:latin typeface="Gill Sans MT"/>
                <a:ea typeface="Microsoft YaHei"/>
              </a:rPr>
              <a:t>(Κρακοβία)</a:t>
            </a:r>
            <a:br/>
            <a:br/>
            <a:r>
              <a:rPr b="0" lang="pl-PL" sz="2200" spc="-1" strike="noStrike">
                <a:solidFill>
                  <a:srgbClr val="ffffff"/>
                </a:solidFill>
                <a:latin typeface="Gill Sans MT"/>
                <a:ea typeface="Microsoft YaHei"/>
              </a:rPr>
              <a:t>its dragon.</a:t>
            </a:r>
            <a:br/>
            <a:br/>
            <a:r>
              <a:rPr b="0" lang="pl-PL" sz="2200" spc="-1" strike="noStrike">
                <a:solidFill>
                  <a:srgbClr val="ffffff"/>
                </a:solidFill>
                <a:latin typeface="Gill Sans MT"/>
                <a:ea typeface="Microsoft YaHei"/>
              </a:rPr>
              <a:t>Just one.</a:t>
            </a:r>
            <a:endParaRPr b="0" lang="pl-PL" sz="2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732"/>
              </a:spcBef>
            </a:pPr>
            <a:endParaRPr b="0" lang="pl-PL" sz="2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732"/>
              </a:spcBef>
            </a:pPr>
            <a:endParaRPr b="0" lang="pl-PL" sz="2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732"/>
              </a:spcBef>
            </a:pPr>
            <a:endParaRPr b="0" lang="pl-PL" sz="2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732"/>
              </a:spcBef>
            </a:pPr>
            <a:endParaRPr b="0" lang="pl-PL" sz="2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732"/>
              </a:spcBef>
            </a:pPr>
            <a:endParaRPr b="0" lang="pl-PL" sz="2200" spc="-1" strike="noStrike">
              <a:latin typeface="Arial"/>
            </a:endParaRPr>
          </a:p>
          <a:p>
            <a:pPr marL="432000" indent="-323280">
              <a:lnSpc>
                <a:spcPct val="100000"/>
              </a:lnSpc>
              <a:spcBef>
                <a:spcPts val="17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200" spc="-1" strike="noStrike">
                <a:solidFill>
                  <a:srgbClr val="ffffff"/>
                </a:solidFill>
                <a:latin typeface="Gill Sans MT"/>
                <a:ea typeface="Microsoft YaHei"/>
              </a:rPr>
              <a:t>Once you are in Cracow...</a:t>
            </a:r>
            <a:br/>
            <a:r>
              <a:rPr b="0" lang="pl-PL" sz="2200" spc="-1" strike="noStrike">
                <a:solidFill>
                  <a:srgbClr val="ffffff"/>
                </a:solidFill>
                <a:latin typeface="Gill Sans MT"/>
                <a:ea typeface="Microsoft YaHei"/>
              </a:rPr>
              <a:t> </a:t>
            </a:r>
            <a:br/>
            <a:br/>
            <a:br/>
            <a:br/>
            <a:r>
              <a:rPr b="0" lang="pl-PL" sz="2200" spc="-1" strike="noStrike">
                <a:solidFill>
                  <a:srgbClr val="ffffff"/>
                </a:solidFill>
                <a:latin typeface="Gill Sans MT"/>
                <a:ea typeface="DejaVu Sans"/>
              </a:rPr>
              <a:t> </a:t>
            </a:r>
            <a:endParaRPr b="0" lang="pl-PL" sz="2200" spc="-1" strike="noStrike">
              <a:latin typeface="Arial"/>
            </a:endParaRPr>
          </a:p>
        </p:txBody>
      </p:sp>
    </p:spTree>
  </p:cSld>
  <p:timing>
    <p:tnLst>
      <p:par>
        <p:cTn id="35" dur="indefinite" restart="never" nodeType="tmRoot">
          <p:childTnLst>
            <p:seq>
              <p:cTn id="3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CustomShape 1"/>
          <p:cNvSpPr/>
          <p:nvPr/>
        </p:nvSpPr>
        <p:spPr>
          <a:xfrm>
            <a:off x="7632000" y="486000"/>
            <a:ext cx="4247280" cy="1373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432000" indent="-323280">
              <a:lnSpc>
                <a:spcPct val="100000"/>
              </a:lnSpc>
              <a:spcBef>
                <a:spcPts val="17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200" spc="-1" strike="noStrike">
                <a:solidFill>
                  <a:srgbClr val="ffffff"/>
                </a:solidFill>
                <a:latin typeface="Gill Sans MT"/>
                <a:ea typeface="Microsoft YaHei"/>
              </a:rPr>
              <a:t>...you will very probably end up here</a:t>
            </a:r>
            <a:br/>
            <a:r>
              <a:rPr b="0" lang="pl-PL" sz="2200" spc="-1" strike="noStrike">
                <a:solidFill>
                  <a:srgbClr val="ffffff"/>
                </a:solidFill>
                <a:latin typeface="Gill Sans MT"/>
                <a:ea typeface="Microsoft YaHei"/>
              </a:rPr>
              <a:t> </a:t>
            </a:r>
            <a:br/>
            <a:br/>
            <a:br/>
            <a:br/>
            <a:r>
              <a:rPr b="0" lang="pl-PL" sz="2200" spc="-1" strike="noStrike">
                <a:solidFill>
                  <a:srgbClr val="ffffff"/>
                </a:solidFill>
                <a:latin typeface="Gill Sans MT"/>
                <a:ea typeface="DejaVu Sans"/>
              </a:rPr>
              <a:t> </a:t>
            </a:r>
            <a:endParaRPr b="0" lang="pl-PL" sz="2200" spc="-1" strike="noStrike">
              <a:latin typeface="Arial"/>
            </a:endParaRPr>
          </a:p>
        </p:txBody>
      </p:sp>
      <p:pic>
        <p:nvPicPr>
          <p:cNvPr id="180" name="" descr=""/>
          <p:cNvPicPr/>
          <p:nvPr/>
        </p:nvPicPr>
        <p:blipFill>
          <a:blip r:embed="rId1"/>
          <a:stretch/>
        </p:blipFill>
        <p:spPr>
          <a:xfrm>
            <a:off x="361800" y="488520"/>
            <a:ext cx="7269480" cy="2270880"/>
          </a:xfrm>
          <a:prstGeom prst="rect">
            <a:avLst/>
          </a:prstGeom>
          <a:ln>
            <a:noFill/>
          </a:ln>
        </p:spPr>
      </p:pic>
      <p:pic>
        <p:nvPicPr>
          <p:cNvPr id="181" name="" descr=""/>
          <p:cNvPicPr/>
          <p:nvPr/>
        </p:nvPicPr>
        <p:blipFill>
          <a:blip r:embed="rId2"/>
          <a:stretch/>
        </p:blipFill>
        <p:spPr>
          <a:xfrm>
            <a:off x="0" y="2664000"/>
            <a:ext cx="5618160" cy="4213440"/>
          </a:xfrm>
          <a:prstGeom prst="rect">
            <a:avLst/>
          </a:prstGeom>
          <a:ln>
            <a:noFill/>
          </a:ln>
        </p:spPr>
      </p:pic>
      <p:pic>
        <p:nvPicPr>
          <p:cNvPr id="182" name="" descr=""/>
          <p:cNvPicPr/>
          <p:nvPr/>
        </p:nvPicPr>
        <p:blipFill>
          <a:blip r:embed="rId3"/>
          <a:stretch/>
        </p:blipFill>
        <p:spPr>
          <a:xfrm>
            <a:off x="5618880" y="3277080"/>
            <a:ext cx="6666480" cy="35802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7" dur="indefinite" restart="never" nodeType="tmRoot">
          <p:childTnLst>
            <p:seq>
              <p:cTn id="3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CustomShape 1"/>
          <p:cNvSpPr/>
          <p:nvPr/>
        </p:nvSpPr>
        <p:spPr>
          <a:xfrm>
            <a:off x="2231280" y="964800"/>
            <a:ext cx="7728840" cy="1188000"/>
          </a:xfrm>
          <a:prstGeom prst="rect">
            <a:avLst/>
          </a:prstGeom>
          <a:solidFill>
            <a:srgbClr val="a7a08e">
              <a:alpha val="15000"/>
            </a:srgbClr>
          </a:solidFill>
          <a:ln w="3168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82880" rIns="182880" tIns="182880" bIns="182880" anchor="ctr"/>
          <a:p>
            <a:pPr algn="ctr">
              <a:lnSpc>
                <a:spcPct val="90000"/>
              </a:lnSpc>
            </a:pPr>
            <a:r>
              <a:rPr b="0" lang="pl-PL" sz="2800" spc="197" strike="noStrike" cap="all">
                <a:solidFill>
                  <a:srgbClr val="ffffff"/>
                </a:solidFill>
                <a:latin typeface="Gill Sans MT"/>
                <a:ea typeface="DejaVu Sans"/>
              </a:rPr>
              <a:t>Μισα απο Βαρσοβια</a:t>
            </a:r>
            <a:endParaRPr b="0" lang="pl-PL" sz="2800" spc="-1" strike="noStrike">
              <a:latin typeface="Arial"/>
            </a:endParaRPr>
          </a:p>
        </p:txBody>
      </p:sp>
      <p:sp>
        <p:nvSpPr>
          <p:cNvPr id="117" name="CustomShape 2"/>
          <p:cNvSpPr/>
          <p:nvPr/>
        </p:nvSpPr>
        <p:spPr>
          <a:xfrm>
            <a:off x="2231280" y="2638080"/>
            <a:ext cx="7728840" cy="3101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28600" indent="-227880">
              <a:lnSpc>
                <a:spcPct val="100000"/>
              </a:lnSpc>
              <a:spcBef>
                <a:spcPts val="1001"/>
              </a:spcBef>
              <a:buClr>
                <a:srgbClr val="d2cb6c"/>
              </a:buClr>
              <a:buFont typeface="Arial"/>
              <a:buChar char="•"/>
            </a:pPr>
            <a:r>
              <a:rPr b="0" lang="pl-PL" sz="1800" spc="-1" strike="noStrike">
                <a:solidFill>
                  <a:srgbClr val="ffffff"/>
                </a:solidFill>
                <a:latin typeface="Gill Sans MT"/>
                <a:ea typeface="DejaVu Sans"/>
              </a:rPr>
              <a:t>Ειμαι η Μισα. Ειμαι απο τιην Πολωνια, απο τιν Βαρσοβια. Ειμαι εικοσι δυο.</a:t>
            </a:r>
            <a:endParaRPr b="0" lang="pl-PL" sz="1800" spc="-1" strike="noStrike">
              <a:latin typeface="Arial"/>
            </a:endParaRPr>
          </a:p>
          <a:p>
            <a:pPr marL="228600" indent="-227880">
              <a:lnSpc>
                <a:spcPct val="100000"/>
              </a:lnSpc>
              <a:spcBef>
                <a:spcPts val="1001"/>
              </a:spcBef>
              <a:buClr>
                <a:srgbClr val="d2cb6c"/>
              </a:buClr>
              <a:buFont typeface="Arial"/>
              <a:buChar char="•"/>
            </a:pPr>
            <a:r>
              <a:rPr b="0" lang="pl-PL" sz="1800" spc="-1" strike="noStrike">
                <a:solidFill>
                  <a:srgbClr val="ffffff"/>
                </a:solidFill>
                <a:latin typeface="Gill Sans MT"/>
                <a:ea typeface="DejaVu Sans"/>
              </a:rPr>
              <a:t> </a:t>
            </a:r>
            <a:r>
              <a:rPr b="0" lang="pl-PL" sz="1800" spc="-1" strike="noStrike">
                <a:solidFill>
                  <a:srgbClr val="ffffff"/>
                </a:solidFill>
                <a:latin typeface="Gill Sans MT"/>
                <a:ea typeface="DejaVu Sans"/>
              </a:rPr>
              <a:t>Ειμαι φοιτητρια στο Πολυτεχωειο στο Βαρσοβια, αλλα τωρα μενω στιν Κρξητη, στα Χανια. </a:t>
            </a:r>
            <a:endParaRPr b="0" lang="pl-PL" sz="1800" spc="-1" strike="noStrike">
              <a:latin typeface="Arial"/>
            </a:endParaRPr>
          </a:p>
          <a:p>
            <a:pPr marL="228600" indent="-227880">
              <a:lnSpc>
                <a:spcPct val="100000"/>
              </a:lnSpc>
              <a:spcBef>
                <a:spcPts val="1001"/>
              </a:spcBef>
              <a:buClr>
                <a:srgbClr val="d2cb6c"/>
              </a:buClr>
              <a:buFont typeface="Arial"/>
              <a:buChar char="•"/>
            </a:pPr>
            <a:r>
              <a:rPr b="0" lang="pl-PL" sz="1800" spc="-1" strike="noStrike">
                <a:solidFill>
                  <a:srgbClr val="ffffff"/>
                </a:solidFill>
                <a:latin typeface="Gill Sans MT"/>
                <a:ea typeface="DejaVu Sans"/>
              </a:rPr>
              <a:t>Εχω δυο αδελφεσ. </a:t>
            </a:r>
            <a:endParaRPr b="0" lang="pl-PL" sz="1800" spc="-1" strike="noStrike">
              <a:latin typeface="Arial"/>
            </a:endParaRPr>
          </a:p>
          <a:p>
            <a:pPr marL="228600" indent="-227880">
              <a:lnSpc>
                <a:spcPct val="100000"/>
              </a:lnSpc>
              <a:spcBef>
                <a:spcPts val="1001"/>
              </a:spcBef>
              <a:buClr>
                <a:srgbClr val="d2cb6c"/>
              </a:buClr>
              <a:buFont typeface="Arial"/>
              <a:buChar char="•"/>
            </a:pPr>
            <a:r>
              <a:rPr b="0" lang="pl-PL" sz="1800" spc="-1" strike="noStrike">
                <a:solidFill>
                  <a:srgbClr val="ffffff"/>
                </a:solidFill>
                <a:latin typeface="Gill Sans MT"/>
                <a:ea typeface="DejaVu Sans"/>
              </a:rPr>
              <a:t>Μου αρεσει κινηματογαφοσ και συχνα βλεπω ταινια.</a:t>
            </a:r>
            <a:endParaRPr b="0" lang="pl-PL" sz="1800" spc="-1" strike="noStrike">
              <a:latin typeface="Arial"/>
            </a:endParaRPr>
          </a:p>
          <a:p>
            <a:pPr marL="228600" indent="-227880">
              <a:lnSpc>
                <a:spcPct val="100000"/>
              </a:lnSpc>
              <a:spcBef>
                <a:spcPts val="1001"/>
              </a:spcBef>
              <a:buClr>
                <a:srgbClr val="d2cb6c"/>
              </a:buClr>
              <a:buFont typeface="Arial"/>
              <a:buChar char="•"/>
            </a:pPr>
            <a:r>
              <a:rPr b="0" lang="pl-PL" sz="1800" spc="-1" strike="noStrike">
                <a:solidFill>
                  <a:srgbClr val="ffffff"/>
                </a:solidFill>
                <a:latin typeface="Gill Sans MT"/>
                <a:ea typeface="DejaVu Sans"/>
              </a:rPr>
              <a:t>Μου αρεσει κατοικιδια ζωα, εχω μια γατα και μια σκυλοσ. 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b="0" lang="pl-PL" sz="1800" spc="-1" strike="noStrike">
              <a:latin typeface="Arial"/>
            </a:endParaRPr>
          </a:p>
        </p:txBody>
      </p:sp>
    </p:spTree>
  </p:cSld>
  <p:timing>
    <p:tnLst>
      <p:par>
        <p:cTn id="3" dur="indefinite" restart="never" nodeType="tmRoot">
          <p:childTnLst>
            <p:seq>
              <p:cTn id="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" descr=""/>
          <p:cNvPicPr/>
          <p:nvPr/>
        </p:nvPicPr>
        <p:blipFill>
          <a:blip r:embed="rId1"/>
          <a:stretch/>
        </p:blipFill>
        <p:spPr>
          <a:xfrm>
            <a:off x="60480" y="0"/>
            <a:ext cx="8281440" cy="5471280"/>
          </a:xfrm>
          <a:prstGeom prst="rect">
            <a:avLst/>
          </a:prstGeom>
          <a:ln>
            <a:noFill/>
          </a:ln>
        </p:spPr>
      </p:pic>
      <p:sp>
        <p:nvSpPr>
          <p:cNvPr id="184" name="CustomShape 1"/>
          <p:cNvSpPr/>
          <p:nvPr/>
        </p:nvSpPr>
        <p:spPr>
          <a:xfrm>
            <a:off x="7632000" y="486000"/>
            <a:ext cx="4247280" cy="1373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432000" indent="-323280">
              <a:lnSpc>
                <a:spcPct val="100000"/>
              </a:lnSpc>
              <a:spcBef>
                <a:spcPts val="17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200" spc="-1" strike="noStrike">
                <a:solidFill>
                  <a:srgbClr val="ffffff"/>
                </a:solidFill>
                <a:latin typeface="Gill Sans MT"/>
                <a:ea typeface="Microsoft YaHei"/>
              </a:rPr>
              <a:t>…</a:t>
            </a:r>
            <a:r>
              <a:rPr b="0" lang="pl-PL" sz="2200" spc="-1" strike="noStrike">
                <a:solidFill>
                  <a:srgbClr val="ffffff"/>
                </a:solidFill>
                <a:latin typeface="Gill Sans MT"/>
                <a:ea typeface="Microsoft YaHei"/>
              </a:rPr>
              <a:t>after you may show up</a:t>
            </a:r>
            <a:br/>
            <a:r>
              <a:rPr b="0" lang="pl-PL" sz="2200" spc="-1" strike="noStrike">
                <a:solidFill>
                  <a:srgbClr val="ffffff"/>
                </a:solidFill>
                <a:latin typeface="Gill Sans MT"/>
                <a:ea typeface="Microsoft YaHei"/>
              </a:rPr>
              <a:t> </a:t>
            </a:r>
            <a:br/>
            <a:br/>
            <a:br/>
            <a:br/>
            <a:r>
              <a:rPr b="0" lang="pl-PL" sz="2200" spc="-1" strike="noStrike">
                <a:solidFill>
                  <a:srgbClr val="ffffff"/>
                </a:solidFill>
                <a:latin typeface="Gill Sans MT"/>
                <a:ea typeface="DejaVu Sans"/>
              </a:rPr>
              <a:t> </a:t>
            </a:r>
            <a:endParaRPr b="0" lang="pl-PL" sz="2200" spc="-1" strike="noStrike">
              <a:latin typeface="Arial"/>
            </a:endParaRPr>
          </a:p>
        </p:txBody>
      </p:sp>
      <p:pic>
        <p:nvPicPr>
          <p:cNvPr id="185" name="" descr=""/>
          <p:cNvPicPr/>
          <p:nvPr/>
        </p:nvPicPr>
        <p:blipFill>
          <a:blip r:embed="rId2"/>
          <a:stretch/>
        </p:blipFill>
        <p:spPr>
          <a:xfrm>
            <a:off x="5364000" y="2280960"/>
            <a:ext cx="6845040" cy="45583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9" dur="indefinite" restart="never" nodeType="tmRoot">
          <p:childTnLst>
            <p:seq>
              <p:cTn id="4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CustomShape 1"/>
          <p:cNvSpPr/>
          <p:nvPr/>
        </p:nvSpPr>
        <p:spPr>
          <a:xfrm>
            <a:off x="7908120" y="180000"/>
            <a:ext cx="4247280" cy="1373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432000" indent="-323280">
              <a:lnSpc>
                <a:spcPct val="100000"/>
              </a:lnSpc>
              <a:spcBef>
                <a:spcPts val="17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200" spc="-1" strike="noStrike">
                <a:solidFill>
                  <a:srgbClr val="ffffff"/>
                </a:solidFill>
                <a:latin typeface="Gill Sans MT"/>
                <a:ea typeface="Microsoft YaHei"/>
              </a:rPr>
              <a:t>…</a:t>
            </a:r>
            <a:r>
              <a:rPr b="0" lang="pl-PL" sz="2200" spc="-1" strike="noStrike">
                <a:solidFill>
                  <a:srgbClr val="ffffff"/>
                </a:solidFill>
                <a:latin typeface="Gill Sans MT"/>
                <a:ea typeface="Microsoft YaHei"/>
              </a:rPr>
              <a:t>there is only one place you have to go:</a:t>
            </a:r>
            <a:br/>
            <a:r>
              <a:rPr b="0" lang="pl-PL" sz="2200" spc="-1" strike="noStrike">
                <a:solidFill>
                  <a:srgbClr val="ffffff"/>
                </a:solidFill>
                <a:latin typeface="Gill Sans MT"/>
                <a:ea typeface="Microsoft YaHei"/>
              </a:rPr>
              <a:t>PRZYPIECEK</a:t>
            </a:r>
            <a:br/>
            <a:r>
              <a:rPr b="0" lang="pl-PL" sz="2200" spc="-1" strike="noStrike">
                <a:solidFill>
                  <a:srgbClr val="ffffff"/>
                </a:solidFill>
                <a:latin typeface="Gill Sans MT"/>
                <a:ea typeface="Microsoft YaHei"/>
              </a:rPr>
              <a:t>(Polish dumplings 24/24!!!)</a:t>
            </a:r>
            <a:br/>
            <a:r>
              <a:rPr b="0" lang="pl-PL" sz="2200" spc="-1" strike="noStrike">
                <a:solidFill>
                  <a:srgbClr val="ffffff"/>
                </a:solidFill>
                <a:latin typeface="Gill Sans MT"/>
                <a:ea typeface="Microsoft YaHei"/>
              </a:rPr>
              <a:t> </a:t>
            </a:r>
            <a:br/>
            <a:br/>
            <a:br/>
            <a:br/>
            <a:r>
              <a:rPr b="0" lang="pl-PL" sz="2200" spc="-1" strike="noStrike">
                <a:solidFill>
                  <a:srgbClr val="ffffff"/>
                </a:solidFill>
                <a:latin typeface="Gill Sans MT"/>
                <a:ea typeface="DejaVu Sans"/>
              </a:rPr>
              <a:t> </a:t>
            </a:r>
            <a:endParaRPr b="0" lang="pl-PL" sz="2200" spc="-1" strike="noStrike">
              <a:latin typeface="Arial"/>
            </a:endParaRPr>
          </a:p>
        </p:txBody>
      </p:sp>
      <p:pic>
        <p:nvPicPr>
          <p:cNvPr id="187" name="" descr=""/>
          <p:cNvPicPr/>
          <p:nvPr/>
        </p:nvPicPr>
        <p:blipFill>
          <a:blip r:embed="rId1"/>
          <a:stretch/>
        </p:blipFill>
        <p:spPr>
          <a:xfrm>
            <a:off x="0" y="24480"/>
            <a:ext cx="5111280" cy="6815160"/>
          </a:xfrm>
          <a:prstGeom prst="rect">
            <a:avLst/>
          </a:prstGeom>
          <a:ln>
            <a:noFill/>
          </a:ln>
        </p:spPr>
      </p:pic>
      <p:pic>
        <p:nvPicPr>
          <p:cNvPr id="188" name="" descr=""/>
          <p:cNvPicPr/>
          <p:nvPr/>
        </p:nvPicPr>
        <p:blipFill>
          <a:blip r:embed="rId2"/>
          <a:stretch/>
        </p:blipFill>
        <p:spPr>
          <a:xfrm>
            <a:off x="4896000" y="24480"/>
            <a:ext cx="3415680" cy="6832800"/>
          </a:xfrm>
          <a:prstGeom prst="rect">
            <a:avLst/>
          </a:prstGeom>
          <a:ln>
            <a:noFill/>
          </a:ln>
        </p:spPr>
      </p:pic>
      <p:pic>
        <p:nvPicPr>
          <p:cNvPr id="189" name="" descr=""/>
          <p:cNvPicPr/>
          <p:nvPr/>
        </p:nvPicPr>
        <p:blipFill>
          <a:blip r:embed="rId3"/>
          <a:stretch/>
        </p:blipFill>
        <p:spPr>
          <a:xfrm rot="16200000">
            <a:off x="7672680" y="2347920"/>
            <a:ext cx="5158440" cy="3879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1" dur="indefinite" restart="never" nodeType="tmRoot">
          <p:childTnLst>
            <p:seq>
              <p:cTn id="4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" descr=""/>
          <p:cNvPicPr/>
          <p:nvPr/>
        </p:nvPicPr>
        <p:blipFill>
          <a:blip r:embed="rId1"/>
          <a:stretch/>
        </p:blipFill>
        <p:spPr>
          <a:xfrm>
            <a:off x="3420000" y="0"/>
            <a:ext cx="9142560" cy="6856920"/>
          </a:xfrm>
          <a:prstGeom prst="rect">
            <a:avLst/>
          </a:prstGeom>
          <a:ln>
            <a:noFill/>
          </a:ln>
        </p:spPr>
      </p:pic>
      <p:sp>
        <p:nvSpPr>
          <p:cNvPr id="191" name="CustomShape 1"/>
          <p:cNvSpPr/>
          <p:nvPr/>
        </p:nvSpPr>
        <p:spPr>
          <a:xfrm>
            <a:off x="0" y="354240"/>
            <a:ext cx="4247280" cy="1373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432000" indent="-323280">
              <a:lnSpc>
                <a:spcPct val="100000"/>
              </a:lnSpc>
              <a:spcBef>
                <a:spcPts val="17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200" spc="-1" strike="noStrike">
                <a:solidFill>
                  <a:srgbClr val="ffffff"/>
                </a:solidFill>
                <a:latin typeface="Gill Sans MT"/>
                <a:ea typeface="Microsoft YaHei"/>
              </a:rPr>
              <a:t>Kαφετέρια</a:t>
            </a:r>
            <a:br/>
            <a:r>
              <a:rPr b="0" lang="pl-PL" sz="2200" spc="-1" strike="noStrike">
                <a:solidFill>
                  <a:srgbClr val="ffffff"/>
                </a:solidFill>
                <a:latin typeface="Gill Sans MT"/>
                <a:ea typeface="Microsoft YaHei"/>
              </a:rPr>
              <a:t>NOWA PROWINCJA</a:t>
            </a:r>
            <a:endParaRPr b="0" lang="pl-PL" sz="2200" spc="-1" strike="noStrike">
              <a:latin typeface="Arial"/>
            </a:endParaRPr>
          </a:p>
          <a:p>
            <a:pPr marL="432000" indent="-323280">
              <a:lnSpc>
                <a:spcPct val="100000"/>
              </a:lnSpc>
              <a:spcBef>
                <a:spcPts val="17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200" spc="-1" strike="noStrike">
                <a:solidFill>
                  <a:srgbClr val="ffffff"/>
                </a:solidFill>
                <a:latin typeface="Gill Sans MT"/>
                <a:ea typeface="Microsoft YaHei"/>
              </a:rPr>
              <a:t>ζεστή μπύρα!</a:t>
            </a:r>
            <a:br/>
            <a:br/>
            <a:r>
              <a:rPr b="0" lang="pl-PL" sz="2200" spc="-1" strike="noStrike">
                <a:solidFill>
                  <a:srgbClr val="ffffff"/>
                </a:solidFill>
                <a:latin typeface="Gill Sans MT"/>
                <a:ea typeface="Microsoft YaHei"/>
              </a:rPr>
              <a:t> </a:t>
            </a:r>
            <a:br/>
            <a:br/>
            <a:br/>
            <a:br/>
            <a:r>
              <a:rPr b="0" lang="pl-PL" sz="2200" spc="-1" strike="noStrike">
                <a:solidFill>
                  <a:srgbClr val="ffffff"/>
                </a:solidFill>
                <a:latin typeface="Gill Sans MT"/>
                <a:ea typeface="DejaVu Sans"/>
              </a:rPr>
              <a:t> </a:t>
            </a:r>
            <a:endParaRPr b="0" lang="pl-PL" sz="2200" spc="-1" strike="noStrike">
              <a:latin typeface="Arial"/>
            </a:endParaRPr>
          </a:p>
        </p:txBody>
      </p:sp>
    </p:spTree>
  </p:cSld>
  <p:timing>
    <p:tnLst>
      <p:par>
        <p:cTn id="43" dur="indefinite" restart="never" nodeType="tmRoot">
          <p:childTnLst>
            <p:seq>
              <p:cTn id="4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CustomShape 1"/>
          <p:cNvSpPr/>
          <p:nvPr/>
        </p:nvSpPr>
        <p:spPr>
          <a:xfrm>
            <a:off x="7632000" y="486000"/>
            <a:ext cx="4247280" cy="1373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432000" indent="-323280">
              <a:lnSpc>
                <a:spcPct val="100000"/>
              </a:lnSpc>
              <a:spcBef>
                <a:spcPts val="17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200" spc="-1" strike="noStrike">
                <a:solidFill>
                  <a:srgbClr val="ffffff"/>
                </a:solidFill>
                <a:latin typeface="Gill Sans MT"/>
                <a:ea typeface="Microsoft YaHei"/>
              </a:rPr>
              <a:t>WIELICZKA</a:t>
            </a:r>
            <a:br/>
            <a:br/>
            <a:r>
              <a:rPr b="0" lang="pl-PL" sz="2200" spc="-1" strike="noStrike">
                <a:solidFill>
                  <a:srgbClr val="ffffff"/>
                </a:solidFill>
                <a:latin typeface="Gill Sans MT"/>
                <a:ea typeface="Microsoft YaHei"/>
              </a:rPr>
              <a:t>the salt mine, UNESCO</a:t>
            </a:r>
            <a:endParaRPr b="0" lang="pl-PL" sz="2200" spc="-1" strike="noStrike">
              <a:latin typeface="Arial"/>
            </a:endParaRPr>
          </a:p>
          <a:p>
            <a:pPr marL="432000" indent="-323280">
              <a:lnSpc>
                <a:spcPct val="100000"/>
              </a:lnSpc>
              <a:spcBef>
                <a:spcPts val="17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200" spc="-1" strike="noStrike">
                <a:solidFill>
                  <a:srgbClr val="ffffff"/>
                </a:solidFill>
                <a:latin typeface="Gill Sans MT"/>
                <a:ea typeface="Microsoft YaHei"/>
              </a:rPr>
              <a:t>(max.depth 340m)</a:t>
            </a:r>
            <a:br/>
            <a:r>
              <a:rPr b="0" lang="pl-PL" sz="2200" spc="-1" strike="noStrike">
                <a:solidFill>
                  <a:srgbClr val="ffffff"/>
                </a:solidFill>
                <a:latin typeface="Gill Sans MT"/>
                <a:ea typeface="Microsoft YaHei"/>
              </a:rPr>
              <a:t> </a:t>
            </a:r>
            <a:br/>
            <a:br/>
            <a:br/>
            <a:br/>
            <a:r>
              <a:rPr b="0" lang="pl-PL" sz="2200" spc="-1" strike="noStrike">
                <a:solidFill>
                  <a:srgbClr val="ffffff"/>
                </a:solidFill>
                <a:latin typeface="Gill Sans MT"/>
                <a:ea typeface="DejaVu Sans"/>
              </a:rPr>
              <a:t> </a:t>
            </a:r>
            <a:endParaRPr b="0" lang="pl-PL" sz="2200" spc="-1" strike="noStrike">
              <a:latin typeface="Arial"/>
            </a:endParaRPr>
          </a:p>
        </p:txBody>
      </p:sp>
      <p:pic>
        <p:nvPicPr>
          <p:cNvPr id="193" name="" descr=""/>
          <p:cNvPicPr/>
          <p:nvPr/>
        </p:nvPicPr>
        <p:blipFill>
          <a:blip r:embed="rId1"/>
          <a:stretch/>
        </p:blipFill>
        <p:spPr>
          <a:xfrm>
            <a:off x="6857640" y="2772000"/>
            <a:ext cx="5346360" cy="4070520"/>
          </a:xfrm>
          <a:prstGeom prst="rect">
            <a:avLst/>
          </a:prstGeom>
          <a:ln>
            <a:noFill/>
          </a:ln>
        </p:spPr>
      </p:pic>
      <p:pic>
        <p:nvPicPr>
          <p:cNvPr id="194" name="" descr=""/>
          <p:cNvPicPr/>
          <p:nvPr/>
        </p:nvPicPr>
        <p:blipFill>
          <a:blip r:embed="rId2"/>
          <a:stretch/>
        </p:blipFill>
        <p:spPr>
          <a:xfrm>
            <a:off x="0" y="0"/>
            <a:ext cx="6856920" cy="68569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5" dur="indefinite" restart="never" nodeType="tmRoot">
          <p:childTnLst>
            <p:seq>
              <p:cTn id="4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Picture 2" descr=""/>
          <p:cNvPicPr/>
          <p:nvPr/>
        </p:nvPicPr>
        <p:blipFill>
          <a:blip r:embed="rId1"/>
          <a:stretch/>
        </p:blipFill>
        <p:spPr>
          <a:xfrm>
            <a:off x="4973400" y="1413000"/>
            <a:ext cx="6653520" cy="4277160"/>
          </a:xfrm>
          <a:prstGeom prst="rect">
            <a:avLst/>
          </a:prstGeom>
          <a:ln>
            <a:noFill/>
          </a:ln>
        </p:spPr>
      </p:pic>
      <p:sp>
        <p:nvSpPr>
          <p:cNvPr id="196" name="TextShape 1"/>
          <p:cNvSpPr txBox="1"/>
          <p:nvPr/>
        </p:nvSpPr>
        <p:spPr>
          <a:xfrm>
            <a:off x="571320" y="360000"/>
            <a:ext cx="7728840" cy="1188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>
              <a:lnSpc>
                <a:spcPct val="90000"/>
              </a:lnSpc>
            </a:pPr>
            <a:r>
              <a:rPr b="0" lang="pl-PL" sz="4400" spc="-1" strike="noStrike">
                <a:solidFill>
                  <a:srgbClr val="000000"/>
                </a:solidFill>
                <a:latin typeface="Arial"/>
                <a:ea typeface="DejaVu Sans"/>
              </a:rPr>
              <a:t>H πολη μου - Βαρσοβια</a:t>
            </a: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7" name="Picture 4" descr=""/>
          <p:cNvPicPr/>
          <p:nvPr/>
        </p:nvPicPr>
        <p:blipFill>
          <a:blip r:embed="rId2"/>
          <a:stretch/>
        </p:blipFill>
        <p:spPr>
          <a:xfrm>
            <a:off x="1059120" y="2166480"/>
            <a:ext cx="3297960" cy="4331160"/>
          </a:xfrm>
          <a:prstGeom prst="rect">
            <a:avLst/>
          </a:prstGeom>
          <a:ln>
            <a:noFill/>
          </a:ln>
        </p:spPr>
      </p:pic>
      <p:sp>
        <p:nvSpPr>
          <p:cNvPr id="198" name="TextShape 2"/>
          <p:cNvSpPr txBox="1"/>
          <p:nvPr/>
        </p:nvSpPr>
        <p:spPr>
          <a:xfrm>
            <a:off x="4435920" y="6240960"/>
            <a:ext cx="2967120" cy="2570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pl-PL" sz="2800" spc="-1" strike="noStrike">
                <a:solidFill>
                  <a:srgbClr val="000000"/>
                </a:solidFill>
                <a:latin typeface="Arial"/>
                <a:ea typeface="DejaVu Sans"/>
              </a:rPr>
              <a:t>Palace of Culture</a:t>
            </a:r>
            <a:endParaRPr b="0" lang="pl-PL" sz="2800" spc="-1" strike="noStrike">
              <a:latin typeface="Arial"/>
            </a:endParaRPr>
          </a:p>
        </p:txBody>
      </p:sp>
    </p:spTree>
  </p:cSld>
  <p:timing>
    <p:tnLst>
      <p:par>
        <p:cTn id="47" dur="indefinite" restart="never" nodeType="tmRoot">
          <p:childTnLst>
            <p:seq>
              <p:cTn id="4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TextShape 1"/>
          <p:cNvSpPr txBox="1"/>
          <p:nvPr/>
        </p:nvSpPr>
        <p:spPr>
          <a:xfrm>
            <a:off x="698040" y="524160"/>
            <a:ext cx="7728840" cy="1188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>
              <a:lnSpc>
                <a:spcPct val="90000"/>
              </a:lnSpc>
            </a:pPr>
            <a:r>
              <a:rPr b="0" lang="pl-PL" sz="4400" spc="-1" strike="noStrike">
                <a:solidFill>
                  <a:srgbClr val="000000"/>
                </a:solidFill>
                <a:latin typeface="Arial"/>
                <a:ea typeface="DejaVu Sans"/>
              </a:rPr>
              <a:t>Some information about capitol </a:t>
            </a: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0" name="TextShape 2"/>
          <p:cNvSpPr txBox="1"/>
          <p:nvPr/>
        </p:nvSpPr>
        <p:spPr>
          <a:xfrm>
            <a:off x="248760" y="1118160"/>
            <a:ext cx="7728840" cy="31014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pl-PL" sz="2800" spc="-1" strike="noStrike">
                <a:solidFill>
                  <a:srgbClr val="000000"/>
                </a:solidFill>
                <a:latin typeface="Arial"/>
                <a:ea typeface="DejaVu Sans"/>
              </a:rPr>
              <a:t>Η Βαρσοβια ειναι μεγαλη πολη. Εχουμε ευγενησ παλια πολι και Royal Castle. </a:t>
            </a:r>
            <a:endParaRPr b="0" lang="pl-PL" sz="2800" spc="-1" strike="noStrike">
              <a:latin typeface="Arial"/>
            </a:endParaRPr>
          </a:p>
        </p:txBody>
      </p:sp>
      <p:pic>
        <p:nvPicPr>
          <p:cNvPr id="201" name="Picture 2" descr=""/>
          <p:cNvPicPr/>
          <p:nvPr/>
        </p:nvPicPr>
        <p:blipFill>
          <a:blip r:embed="rId1"/>
          <a:stretch/>
        </p:blipFill>
        <p:spPr>
          <a:xfrm>
            <a:off x="8116920" y="1712520"/>
            <a:ext cx="3376800" cy="2267280"/>
          </a:xfrm>
          <a:prstGeom prst="rect">
            <a:avLst/>
          </a:prstGeom>
          <a:ln>
            <a:noFill/>
          </a:ln>
        </p:spPr>
      </p:pic>
      <p:pic>
        <p:nvPicPr>
          <p:cNvPr id="202" name="Picture 4" descr=""/>
          <p:cNvPicPr/>
          <p:nvPr/>
        </p:nvPicPr>
        <p:blipFill>
          <a:blip r:embed="rId2"/>
          <a:stretch/>
        </p:blipFill>
        <p:spPr>
          <a:xfrm>
            <a:off x="2390400" y="3663360"/>
            <a:ext cx="4238640" cy="3032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9" dur="indefinite" restart="never" nodeType="tmRoot">
          <p:childTnLst>
            <p:seq>
              <p:cTn id="5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TextShape 1"/>
          <p:cNvSpPr txBox="1"/>
          <p:nvPr/>
        </p:nvSpPr>
        <p:spPr>
          <a:xfrm>
            <a:off x="478800" y="673200"/>
            <a:ext cx="7728840" cy="14976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pl-PL" sz="2800" spc="-1" strike="noStrike">
                <a:solidFill>
                  <a:srgbClr val="000000"/>
                </a:solidFill>
                <a:latin typeface="Arial"/>
                <a:ea typeface="DejaVu Sans"/>
              </a:rPr>
              <a:t>Αλλα στιν Βαρσοβια η ζωη ειναι ακριβη και εχουμε πολλα αωτοκινητα.</a:t>
            </a:r>
            <a:endParaRPr b="0" lang="pl-PL" sz="2800" spc="-1" strike="noStrike">
              <a:latin typeface="Arial"/>
            </a:endParaRPr>
          </a:p>
        </p:txBody>
      </p:sp>
      <p:pic>
        <p:nvPicPr>
          <p:cNvPr id="204" name="Picture 2" descr=""/>
          <p:cNvPicPr/>
          <p:nvPr/>
        </p:nvPicPr>
        <p:blipFill>
          <a:blip r:embed="rId1"/>
          <a:stretch/>
        </p:blipFill>
        <p:spPr>
          <a:xfrm>
            <a:off x="5374440" y="2171160"/>
            <a:ext cx="6095520" cy="4066920"/>
          </a:xfrm>
          <a:prstGeom prst="rect">
            <a:avLst/>
          </a:prstGeom>
          <a:ln>
            <a:noFill/>
          </a:ln>
        </p:spPr>
      </p:pic>
      <p:sp>
        <p:nvSpPr>
          <p:cNvPr id="205" name="CustomShape 2"/>
          <p:cNvSpPr/>
          <p:nvPr/>
        </p:nvSpPr>
        <p:spPr>
          <a:xfrm>
            <a:off x="5943600" y="327672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06" name="Obraz 4" descr=""/>
          <p:cNvPicPr/>
          <p:nvPr/>
        </p:nvPicPr>
        <p:blipFill>
          <a:blip r:embed="rId2"/>
          <a:stretch/>
        </p:blipFill>
        <p:spPr>
          <a:xfrm>
            <a:off x="2123280" y="3701160"/>
            <a:ext cx="802800" cy="7977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1" dur="indefinite" restart="never" nodeType="tmRoot">
          <p:childTnLst>
            <p:seq>
              <p:cTn id="5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TextShape 1"/>
          <p:cNvSpPr txBox="1"/>
          <p:nvPr/>
        </p:nvSpPr>
        <p:spPr>
          <a:xfrm>
            <a:off x="2231280" y="964800"/>
            <a:ext cx="7728840" cy="1188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>
              <a:lnSpc>
                <a:spcPct val="90000"/>
              </a:lnSpc>
            </a:pPr>
            <a:r>
              <a:rPr b="0" lang="pl-PL" sz="4400" spc="-1" strike="noStrike">
                <a:solidFill>
                  <a:srgbClr val="000000"/>
                </a:solidFill>
                <a:latin typeface="Arial"/>
                <a:ea typeface="DejaVu Sans"/>
              </a:rPr>
              <a:t>Τι τρωμε και τι πινουμε;</a:t>
            </a: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8" name="TextShape 2"/>
          <p:cNvSpPr txBox="1"/>
          <p:nvPr/>
        </p:nvSpPr>
        <p:spPr>
          <a:xfrm>
            <a:off x="3561840" y="5366880"/>
            <a:ext cx="5919120" cy="20664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pl-PL" sz="2800" spc="-1" strike="noStrike">
                <a:solidFill>
                  <a:srgbClr val="000000"/>
                </a:solidFill>
                <a:latin typeface="Arial"/>
                <a:ea typeface="DejaVu Sans"/>
              </a:rPr>
              <a:t>Mielone           Racuchy</a:t>
            </a:r>
            <a:endParaRPr b="0" lang="pl-PL" sz="2800" spc="-1" strike="noStrike">
              <a:latin typeface="Arial"/>
            </a:endParaRPr>
          </a:p>
        </p:txBody>
      </p:sp>
      <p:pic>
        <p:nvPicPr>
          <p:cNvPr id="209" name="Picture 2" descr=""/>
          <p:cNvPicPr/>
          <p:nvPr/>
        </p:nvPicPr>
        <p:blipFill>
          <a:blip r:embed="rId1"/>
          <a:stretch/>
        </p:blipFill>
        <p:spPr>
          <a:xfrm>
            <a:off x="1234440" y="2319480"/>
            <a:ext cx="3648240" cy="3648240"/>
          </a:xfrm>
          <a:prstGeom prst="rect">
            <a:avLst/>
          </a:prstGeom>
          <a:ln>
            <a:noFill/>
          </a:ln>
        </p:spPr>
      </p:pic>
      <p:pic>
        <p:nvPicPr>
          <p:cNvPr id="210" name="Obraz 3" descr=""/>
          <p:cNvPicPr/>
          <p:nvPr/>
        </p:nvPicPr>
        <p:blipFill>
          <a:blip r:embed="rId2"/>
          <a:stretch/>
        </p:blipFill>
        <p:spPr>
          <a:xfrm>
            <a:off x="5762160" y="2466720"/>
            <a:ext cx="5546160" cy="34261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3" dur="indefinite" restart="never" nodeType="tmRoot">
          <p:childTnLst>
            <p:seq>
              <p:cTn id="5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TextShape 1"/>
          <p:cNvSpPr txBox="1"/>
          <p:nvPr/>
        </p:nvSpPr>
        <p:spPr>
          <a:xfrm>
            <a:off x="163440" y="-150120"/>
            <a:ext cx="6189480" cy="2215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pl-PL" sz="2800" spc="-1" strike="noStrike">
                <a:solidFill>
                  <a:srgbClr val="000000"/>
                </a:solidFill>
                <a:latin typeface="Arial"/>
                <a:ea typeface="DejaVu Sans"/>
              </a:rPr>
              <a:t>Στην Βαρσοβια βγαινουμε με τουσ φιλουσ μου.</a:t>
            </a:r>
            <a:endParaRPr b="0" lang="pl-PL" sz="2800" spc="-1" strike="noStrike">
              <a:latin typeface="Arial"/>
            </a:endParaRPr>
          </a:p>
        </p:txBody>
      </p:sp>
      <p:sp>
        <p:nvSpPr>
          <p:cNvPr id="212" name="TextShape 2"/>
          <p:cNvSpPr txBox="1"/>
          <p:nvPr/>
        </p:nvSpPr>
        <p:spPr>
          <a:xfrm>
            <a:off x="3809880" y="5342400"/>
            <a:ext cx="8218440" cy="1188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>
              <a:lnSpc>
                <a:spcPct val="90000"/>
              </a:lnSpc>
            </a:pPr>
            <a:r>
              <a:rPr b="0" lang="pl-PL" sz="4400" spc="-1" strike="noStrike">
                <a:solidFill>
                  <a:srgbClr val="000000"/>
                </a:solidFill>
                <a:latin typeface="Arial"/>
                <a:ea typeface="DejaVu Sans"/>
              </a:rPr>
              <a:t>Mostly, I say „Παμε για  φαγητο!”</a:t>
            </a: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3" name="Obraz 3" descr=""/>
          <p:cNvPicPr/>
          <p:nvPr/>
        </p:nvPicPr>
        <p:blipFill>
          <a:blip r:embed="rId1"/>
          <a:stretch/>
        </p:blipFill>
        <p:spPr>
          <a:xfrm>
            <a:off x="163440" y="2766240"/>
            <a:ext cx="2613600" cy="3485160"/>
          </a:xfrm>
          <a:prstGeom prst="rect">
            <a:avLst/>
          </a:prstGeom>
          <a:ln>
            <a:noFill/>
          </a:ln>
        </p:spPr>
      </p:pic>
      <p:pic>
        <p:nvPicPr>
          <p:cNvPr id="214" name="Obraz 4" descr=""/>
          <p:cNvPicPr/>
          <p:nvPr/>
        </p:nvPicPr>
        <p:blipFill>
          <a:blip r:embed="rId2"/>
          <a:stretch/>
        </p:blipFill>
        <p:spPr>
          <a:xfrm>
            <a:off x="8600400" y="319320"/>
            <a:ext cx="3115440" cy="4188960"/>
          </a:xfrm>
          <a:prstGeom prst="rect">
            <a:avLst/>
          </a:prstGeom>
          <a:ln>
            <a:noFill/>
          </a:ln>
        </p:spPr>
      </p:pic>
      <p:pic>
        <p:nvPicPr>
          <p:cNvPr id="215" name="Obraz 5" descr=""/>
          <p:cNvPicPr/>
          <p:nvPr/>
        </p:nvPicPr>
        <p:blipFill>
          <a:blip r:embed="rId3"/>
          <a:stretch/>
        </p:blipFill>
        <p:spPr>
          <a:xfrm>
            <a:off x="5426640" y="1458720"/>
            <a:ext cx="2955240" cy="3940200"/>
          </a:xfrm>
          <a:prstGeom prst="rect">
            <a:avLst/>
          </a:prstGeom>
          <a:ln>
            <a:noFill/>
          </a:ln>
        </p:spPr>
      </p:pic>
      <p:pic>
        <p:nvPicPr>
          <p:cNvPr id="216" name="Obraz 6" descr=""/>
          <p:cNvPicPr/>
          <p:nvPr/>
        </p:nvPicPr>
        <p:blipFill>
          <a:blip r:embed="rId4"/>
          <a:stretch/>
        </p:blipFill>
        <p:spPr>
          <a:xfrm>
            <a:off x="2905920" y="1746360"/>
            <a:ext cx="2265120" cy="30459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5" dur="indefinite" restart="never" nodeType="tmRoot">
          <p:childTnLst>
            <p:seq>
              <p:cTn id="5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TextShape 1"/>
          <p:cNvSpPr txBox="1"/>
          <p:nvPr/>
        </p:nvSpPr>
        <p:spPr>
          <a:xfrm>
            <a:off x="2231280" y="2638080"/>
            <a:ext cx="7728840" cy="31014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800" spc="-1" strike="noStrike">
                <a:solidFill>
                  <a:srgbClr val="000000"/>
                </a:solidFill>
                <a:latin typeface="Arial"/>
                <a:ea typeface="DejaVu Sans"/>
              </a:rPr>
              <a:t>Καλιμερα - Dzień dobry</a:t>
            </a:r>
            <a:endParaRPr b="0" lang="pl-PL" sz="2800" spc="-1" strike="noStrike">
              <a:latin typeface="Arial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800" spc="-1" strike="noStrike">
                <a:solidFill>
                  <a:srgbClr val="000000"/>
                </a:solidFill>
                <a:latin typeface="Arial"/>
                <a:ea typeface="DejaVu Sans"/>
              </a:rPr>
              <a:t>Τι κανεισ; - Co u Ciebie?</a:t>
            </a:r>
            <a:endParaRPr b="0" lang="pl-PL" sz="2800" spc="-1" strike="noStrike">
              <a:latin typeface="Arial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800" spc="-1" strike="noStrike">
                <a:solidFill>
                  <a:srgbClr val="000000"/>
                </a:solidFill>
                <a:latin typeface="Arial"/>
                <a:ea typeface="DejaVu Sans"/>
              </a:rPr>
              <a:t>Πουοσ ειναι ο κωσικοσ wifi; - Jakie jest hasło do wifi? :D </a:t>
            </a:r>
            <a:endParaRPr b="0" lang="pl-PL" sz="2800" spc="-1" strike="noStrike">
              <a:latin typeface="Arial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800" spc="-1" strike="noStrike">
                <a:solidFill>
                  <a:srgbClr val="000000"/>
                </a:solidFill>
                <a:latin typeface="Arial"/>
                <a:ea typeface="DejaVu Sans"/>
              </a:rPr>
              <a:t>Ενα ποτηρι νερο, παρακαλω - Poproszę szklankę wody.</a:t>
            </a:r>
            <a:endParaRPr b="0" lang="pl-PL" sz="2800" spc="-1" strike="noStrike">
              <a:latin typeface="Arial"/>
            </a:endParaRPr>
          </a:p>
        </p:txBody>
      </p:sp>
      <p:sp>
        <p:nvSpPr>
          <p:cNvPr id="218" name="TextShape 2"/>
          <p:cNvSpPr txBox="1"/>
          <p:nvPr/>
        </p:nvSpPr>
        <p:spPr>
          <a:xfrm>
            <a:off x="2231280" y="964800"/>
            <a:ext cx="7728840" cy="1188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>
              <a:lnSpc>
                <a:spcPct val="90000"/>
              </a:lnSpc>
            </a:pPr>
            <a:r>
              <a:rPr b="0" lang="pl-PL" sz="4400" spc="-1" strike="noStrike">
                <a:solidFill>
                  <a:srgbClr val="000000"/>
                </a:solidFill>
                <a:latin typeface="Arial"/>
                <a:ea typeface="DejaVu Sans"/>
              </a:rPr>
              <a:t>Some useful words in Polish.</a:t>
            </a: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iming>
    <p:tnLst>
      <p:par>
        <p:cTn id="57" dur="indefinite" restart="never" nodeType="tmRoot">
          <p:childTnLst>
            <p:seq>
              <p:cTn id="5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extShape 1"/>
          <p:cNvSpPr txBox="1"/>
          <p:nvPr/>
        </p:nvSpPr>
        <p:spPr>
          <a:xfrm>
            <a:off x="542160" y="524160"/>
            <a:ext cx="7728840" cy="1188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>
              <a:lnSpc>
                <a:spcPct val="90000"/>
              </a:lnSpc>
            </a:pPr>
            <a:r>
              <a:rPr b="0" lang="pl-PL" sz="4400" spc="-1" strike="noStrike">
                <a:solidFill>
                  <a:srgbClr val="000000"/>
                </a:solidFill>
                <a:latin typeface="Arial"/>
                <a:ea typeface="DejaVu Sans"/>
              </a:rPr>
              <a:t>Μου αρεσει ιστιοπλοια με τουσ φιλουσ μου </a:t>
            </a:r>
            <a:r>
              <a:rPr b="0" lang="pl-PL" sz="4400" spc="-1" strike="noStrike">
                <a:solidFill>
                  <a:srgbClr val="000000"/>
                </a:solidFill>
                <a:latin typeface="Wingdings"/>
                <a:ea typeface="DejaVu Sans"/>
              </a:rPr>
              <a:t></a:t>
            </a: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9" name="Obraz 4" descr=""/>
          <p:cNvPicPr/>
          <p:nvPr/>
        </p:nvPicPr>
        <p:blipFill>
          <a:blip r:embed="rId1"/>
          <a:stretch/>
        </p:blipFill>
        <p:spPr>
          <a:xfrm>
            <a:off x="154800" y="1857960"/>
            <a:ext cx="5421960" cy="4060800"/>
          </a:xfrm>
          <a:prstGeom prst="rect">
            <a:avLst/>
          </a:prstGeom>
          <a:ln>
            <a:noFill/>
          </a:ln>
        </p:spPr>
      </p:pic>
      <p:pic>
        <p:nvPicPr>
          <p:cNvPr id="120" name="Obraz 5" descr=""/>
          <p:cNvPicPr/>
          <p:nvPr/>
        </p:nvPicPr>
        <p:blipFill>
          <a:blip r:embed="rId2"/>
          <a:stretch/>
        </p:blipFill>
        <p:spPr>
          <a:xfrm>
            <a:off x="5759280" y="3018960"/>
            <a:ext cx="2791800" cy="3722400"/>
          </a:xfrm>
          <a:prstGeom prst="rect">
            <a:avLst/>
          </a:prstGeom>
          <a:ln>
            <a:noFill/>
          </a:ln>
        </p:spPr>
      </p:pic>
      <p:pic>
        <p:nvPicPr>
          <p:cNvPr id="121" name="Obraz 3" descr=""/>
          <p:cNvPicPr/>
          <p:nvPr/>
        </p:nvPicPr>
        <p:blipFill>
          <a:blip r:embed="rId3"/>
          <a:stretch/>
        </p:blipFill>
        <p:spPr>
          <a:xfrm>
            <a:off x="7736040" y="1277640"/>
            <a:ext cx="4097520" cy="3077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" dur="indefinite" restart="never" nodeType="tmRoot">
          <p:childTnLst>
            <p:seq>
              <p:cTn id="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CustomShape 1"/>
          <p:cNvSpPr/>
          <p:nvPr/>
        </p:nvSpPr>
        <p:spPr>
          <a:xfrm>
            <a:off x="1600200" y="1000800"/>
            <a:ext cx="8991000" cy="1645200"/>
          </a:xfrm>
          <a:prstGeom prst="rect">
            <a:avLst/>
          </a:prstGeom>
          <a:solidFill>
            <a:srgbClr val="ffffff"/>
          </a:solidFill>
          <a:ln w="38160">
            <a:solidFill>
              <a:srgbClr val="40404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74320" rIns="274320" tIns="182880" bIns="182880" anchor="ctr" anchorCtr="1"/>
          <a:p>
            <a:pPr algn="ctr">
              <a:lnSpc>
                <a:spcPct val="90000"/>
              </a:lnSpc>
            </a:pPr>
            <a:r>
              <a:rPr b="0" lang="pl-PL" sz="3800" spc="197" strike="noStrike" cap="all">
                <a:solidFill>
                  <a:srgbClr val="262626"/>
                </a:solidFill>
                <a:latin typeface="Gill Sans MT"/>
                <a:ea typeface="DejaVu Sans"/>
              </a:rPr>
              <a:t>Μισα και Ιζα απο Πολωνια</a:t>
            </a:r>
            <a:endParaRPr b="0" lang="pl-PL" sz="3800" spc="-1" strike="noStrike">
              <a:latin typeface="Arial"/>
            </a:endParaRPr>
          </a:p>
        </p:txBody>
      </p:sp>
      <p:pic>
        <p:nvPicPr>
          <p:cNvPr id="220" name="Obraz 3" descr=""/>
          <p:cNvPicPr/>
          <p:nvPr/>
        </p:nvPicPr>
        <p:blipFill>
          <a:blip r:embed="rId1"/>
          <a:stretch/>
        </p:blipFill>
        <p:spPr>
          <a:xfrm>
            <a:off x="4643280" y="2972520"/>
            <a:ext cx="2691000" cy="3582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9" dur="indefinite" restart="never" nodeType="tmRoot">
          <p:childTnLst>
            <p:seq>
              <p:cTn id="6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TextShape 1"/>
          <p:cNvSpPr txBox="1"/>
          <p:nvPr/>
        </p:nvSpPr>
        <p:spPr>
          <a:xfrm>
            <a:off x="237240" y="202680"/>
            <a:ext cx="7728840" cy="1188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>
              <a:lnSpc>
                <a:spcPct val="90000"/>
              </a:lnSpc>
            </a:pPr>
            <a:r>
              <a:rPr b="0" lang="pl-PL" sz="4400" spc="-1" strike="noStrike">
                <a:solidFill>
                  <a:srgbClr val="000000"/>
                </a:solidFill>
                <a:latin typeface="Arial"/>
                <a:ea typeface="DejaVu Sans"/>
              </a:rPr>
              <a:t>...και ταξιδια</a:t>
            </a: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3" name="Obraz 3" descr=""/>
          <p:cNvPicPr/>
          <p:nvPr/>
        </p:nvPicPr>
        <p:blipFill>
          <a:blip r:embed="rId1"/>
          <a:stretch/>
        </p:blipFill>
        <p:spPr>
          <a:xfrm>
            <a:off x="237240" y="1391040"/>
            <a:ext cx="4272840" cy="3209040"/>
          </a:xfrm>
          <a:prstGeom prst="rect">
            <a:avLst/>
          </a:prstGeom>
          <a:ln>
            <a:noFill/>
          </a:ln>
        </p:spPr>
      </p:pic>
      <p:pic>
        <p:nvPicPr>
          <p:cNvPr id="124" name="Picture 4" descr=""/>
          <p:cNvPicPr/>
          <p:nvPr/>
        </p:nvPicPr>
        <p:blipFill>
          <a:blip r:embed="rId2"/>
          <a:stretch/>
        </p:blipFill>
        <p:spPr>
          <a:xfrm>
            <a:off x="5858640" y="202680"/>
            <a:ext cx="6095520" cy="3428640"/>
          </a:xfrm>
          <a:prstGeom prst="rect">
            <a:avLst/>
          </a:prstGeom>
          <a:ln>
            <a:noFill/>
          </a:ln>
        </p:spPr>
      </p:pic>
      <p:pic>
        <p:nvPicPr>
          <p:cNvPr id="125" name="Picture 2" descr=""/>
          <p:cNvPicPr/>
          <p:nvPr/>
        </p:nvPicPr>
        <p:blipFill>
          <a:blip r:embed="rId3"/>
          <a:stretch/>
        </p:blipFill>
        <p:spPr>
          <a:xfrm>
            <a:off x="4804200" y="2235600"/>
            <a:ext cx="3314520" cy="4419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" dur="indefinite" restart="never" nodeType="tmRoot">
          <p:childTnLst>
            <p:seq>
              <p:cTn id="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Obraz 85" descr=""/>
          <p:cNvPicPr/>
          <p:nvPr/>
        </p:nvPicPr>
        <p:blipFill>
          <a:blip r:embed="rId1"/>
          <a:stretch/>
        </p:blipFill>
        <p:spPr>
          <a:xfrm rot="5400000">
            <a:off x="2667240" y="-762120"/>
            <a:ext cx="12191040" cy="6857280"/>
          </a:xfrm>
          <a:prstGeom prst="rect">
            <a:avLst/>
          </a:prstGeom>
          <a:ln>
            <a:noFill/>
          </a:ln>
        </p:spPr>
      </p:pic>
      <p:sp>
        <p:nvSpPr>
          <p:cNvPr id="127" name="CustomShape 1"/>
          <p:cNvSpPr/>
          <p:nvPr/>
        </p:nvSpPr>
        <p:spPr>
          <a:xfrm>
            <a:off x="216000" y="324000"/>
            <a:ext cx="4895640" cy="1188000"/>
          </a:xfrm>
          <a:prstGeom prst="rect">
            <a:avLst/>
          </a:prstGeom>
          <a:solidFill>
            <a:srgbClr val="a7a08e">
              <a:alpha val="15000"/>
            </a:srgbClr>
          </a:solidFill>
          <a:ln w="3168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82880" rIns="182880" tIns="182880" bIns="182880" anchor="ctr"/>
          <a:p>
            <a:pPr algn="ctr">
              <a:lnSpc>
                <a:spcPct val="90000"/>
              </a:lnSpc>
            </a:pPr>
            <a:r>
              <a:rPr b="0" lang="pl-PL" sz="2800" spc="197" strike="noStrike" cap="all">
                <a:solidFill>
                  <a:srgbClr val="ffffff"/>
                </a:solidFill>
                <a:latin typeface="Gill Sans MT"/>
                <a:ea typeface="DejaVu Sans"/>
              </a:rPr>
              <a:t>Ιζαμπελλα</a:t>
            </a:r>
            <a:br/>
            <a:r>
              <a:rPr b="0" lang="pl-PL" sz="2800" spc="197" strike="noStrike" cap="all">
                <a:solidFill>
                  <a:srgbClr val="ffffff"/>
                </a:solidFill>
                <a:latin typeface="Gill Sans MT"/>
                <a:ea typeface="DejaVu Sans"/>
              </a:rPr>
              <a:t>απο νοβογρουντ μπομπζανσκη</a:t>
            </a:r>
            <a:endParaRPr b="0" lang="pl-PL" sz="2800" spc="-1" strike="noStrike">
              <a:latin typeface="Arial"/>
            </a:endParaRPr>
          </a:p>
        </p:txBody>
      </p:sp>
      <p:sp>
        <p:nvSpPr>
          <p:cNvPr id="128" name="CustomShape 2"/>
          <p:cNvSpPr/>
          <p:nvPr/>
        </p:nvSpPr>
        <p:spPr>
          <a:xfrm>
            <a:off x="0" y="1866240"/>
            <a:ext cx="5327640" cy="3101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432000" indent="-323640">
              <a:lnSpc>
                <a:spcPct val="100000"/>
              </a:lnSpc>
              <a:spcBef>
                <a:spcPts val="17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200" spc="-1" strike="noStrike">
                <a:solidFill>
                  <a:srgbClr val="ffffff"/>
                </a:solidFill>
                <a:latin typeface="Gill Sans MT"/>
                <a:ea typeface="DejaVu Sans"/>
              </a:rPr>
              <a:t>Είμαι επίσης από Πολωνία </a:t>
            </a:r>
            <a:endParaRPr b="0" lang="pl-PL" sz="2200" spc="-1" strike="noStrike">
              <a:latin typeface="Arial"/>
            </a:endParaRPr>
          </a:p>
          <a:p>
            <a:pPr marL="432000" indent="-323640">
              <a:lnSpc>
                <a:spcPct val="100000"/>
              </a:lnSpc>
              <a:spcBef>
                <a:spcPts val="17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200" spc="-1" strike="noStrike">
                <a:solidFill>
                  <a:srgbClr val="ffffff"/>
                </a:solidFill>
                <a:latin typeface="Gill Sans MT"/>
                <a:ea typeface="DejaVu Sans"/>
              </a:rPr>
              <a:t>και είμαι είκοσι έξι.</a:t>
            </a:r>
            <a:endParaRPr b="0" lang="pl-PL" sz="2200" spc="-1" strike="noStrike">
              <a:latin typeface="Arial"/>
            </a:endParaRPr>
          </a:p>
        </p:txBody>
      </p:sp>
    </p:spTree>
  </p:cSld>
  <p:timing>
    <p:tnLst>
      <p:par>
        <p:cTn id="9" dur="indefinite" restart="never" nodeType="tmRoot">
          <p:childTnLst>
            <p:seq>
              <p:cTn id="1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Obraz 88" descr=""/>
          <p:cNvPicPr/>
          <p:nvPr/>
        </p:nvPicPr>
        <p:blipFill>
          <a:blip r:embed="rId1"/>
          <a:stretch/>
        </p:blipFill>
        <p:spPr>
          <a:xfrm rot="16200000">
            <a:off x="3496680" y="-1137960"/>
            <a:ext cx="5155920" cy="10313640"/>
          </a:xfrm>
          <a:prstGeom prst="rect">
            <a:avLst/>
          </a:prstGeom>
          <a:ln>
            <a:noFill/>
          </a:ln>
        </p:spPr>
      </p:pic>
      <p:sp>
        <p:nvSpPr>
          <p:cNvPr id="130" name="Line 1"/>
          <p:cNvSpPr/>
          <p:nvPr/>
        </p:nvSpPr>
        <p:spPr>
          <a:xfrm flipH="1">
            <a:off x="4536000" y="1008000"/>
            <a:ext cx="3096000" cy="2448000"/>
          </a:xfrm>
          <a:prstGeom prst="line">
            <a:avLst/>
          </a:prstGeom>
          <a:ln>
            <a:solidFill>
              <a:srgbClr val="ffffff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31" name="Line 2"/>
          <p:cNvSpPr/>
          <p:nvPr/>
        </p:nvSpPr>
        <p:spPr>
          <a:xfrm flipH="1">
            <a:off x="8640000" y="1008000"/>
            <a:ext cx="1008000" cy="2376000"/>
          </a:xfrm>
          <a:prstGeom prst="line">
            <a:avLst/>
          </a:prstGeom>
          <a:ln>
            <a:solidFill>
              <a:srgbClr val="ffffff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32" name="CustomShape 3"/>
          <p:cNvSpPr/>
          <p:nvPr/>
        </p:nvSpPr>
        <p:spPr>
          <a:xfrm>
            <a:off x="72000" y="6048000"/>
            <a:ext cx="5327640" cy="3101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432000" indent="-323640">
              <a:lnSpc>
                <a:spcPct val="100000"/>
              </a:lnSpc>
              <a:spcBef>
                <a:spcPts val="17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200" spc="-1" strike="noStrike">
                <a:solidFill>
                  <a:srgbClr val="ffffff"/>
                </a:solidFill>
                <a:latin typeface="Gill Sans MT"/>
                <a:ea typeface="DejaVu Sans"/>
              </a:rPr>
              <a:t>(Ναι, αυτό το παιδί είμαι εγώ)</a:t>
            </a:r>
            <a:endParaRPr b="0" lang="pl-PL" sz="2200" spc="-1" strike="noStrike">
              <a:latin typeface="Arial"/>
            </a:endParaRPr>
          </a:p>
        </p:txBody>
      </p:sp>
      <p:sp>
        <p:nvSpPr>
          <p:cNvPr id="133" name="CustomShape 4"/>
          <p:cNvSpPr/>
          <p:nvPr/>
        </p:nvSpPr>
        <p:spPr>
          <a:xfrm>
            <a:off x="5904000" y="648000"/>
            <a:ext cx="5327640" cy="3101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432000" indent="-323640">
              <a:lnSpc>
                <a:spcPct val="100000"/>
              </a:lnSpc>
              <a:spcBef>
                <a:spcPts val="17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200" spc="-1" strike="noStrike">
                <a:solidFill>
                  <a:srgbClr val="ffffff"/>
                </a:solidFill>
                <a:latin typeface="Gill Sans MT"/>
                <a:ea typeface="DejaVu Sans"/>
              </a:rPr>
              <a:t>Έχω μια αδελφή και έναν αδελφό</a:t>
            </a:r>
            <a:endParaRPr b="0" lang="pl-PL" sz="2200" spc="-1" strike="noStrike">
              <a:latin typeface="Arial"/>
            </a:endParaRPr>
          </a:p>
        </p:txBody>
      </p:sp>
    </p:spTree>
  </p:cSld>
  <p:timing>
    <p:tnLst>
      <p:par>
        <p:cTn id="11" dur="indefinite" restart="never" nodeType="tmRoot">
          <p:childTnLst>
            <p:seq>
              <p:cTn id="1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CustomShape 1"/>
          <p:cNvSpPr/>
          <p:nvPr/>
        </p:nvSpPr>
        <p:spPr>
          <a:xfrm>
            <a:off x="0" y="642240"/>
            <a:ext cx="6551640" cy="1373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432000" indent="-323640">
              <a:lnSpc>
                <a:spcPct val="100000"/>
              </a:lnSpc>
              <a:spcBef>
                <a:spcPts val="17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200" spc="-1" strike="noStrike">
                <a:solidFill>
                  <a:srgbClr val="ffffff"/>
                </a:solidFill>
                <a:latin typeface="Gill Sans MT"/>
                <a:ea typeface="DejaVu Sans"/>
              </a:rPr>
              <a:t>Μια φορά eίχα </a:t>
            </a:r>
            <a:endParaRPr b="0" lang="pl-PL" sz="2200" spc="-1" strike="noStrike">
              <a:latin typeface="Arial"/>
            </a:endParaRPr>
          </a:p>
          <a:p>
            <a:pPr marL="432000" indent="-323640">
              <a:lnSpc>
                <a:spcPct val="100000"/>
              </a:lnSpc>
              <a:spcBef>
                <a:spcPts val="17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200" spc="-1" strike="noStrike">
                <a:solidFill>
                  <a:srgbClr val="ffffff"/>
                </a:solidFill>
                <a:latin typeface="Gill Sans MT"/>
                <a:ea typeface="DejaVu Sans"/>
              </a:rPr>
              <a:t>μια γάτα και έναν σκύλo</a:t>
            </a:r>
            <a:endParaRPr b="0" lang="pl-PL" sz="2200" spc="-1" strike="noStrike">
              <a:latin typeface="Arial"/>
            </a:endParaRPr>
          </a:p>
          <a:p>
            <a:pPr marL="432000" indent="-323640">
              <a:lnSpc>
                <a:spcPct val="100000"/>
              </a:lnSpc>
              <a:spcBef>
                <a:spcPts val="17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i="1" lang="pl-PL" sz="2200" spc="-1" strike="noStrike">
                <a:solidFill>
                  <a:srgbClr val="ffffff"/>
                </a:solidFill>
                <a:latin typeface="Gill Sans MT"/>
                <a:ea typeface="Microsoft YaHei"/>
              </a:rPr>
              <a:t>Once I had a cat </a:t>
            </a:r>
            <a:r>
              <a:rPr b="0" i="1" lang="pl-PL" sz="2200" spc="-1" strike="noStrike">
                <a:solidFill>
                  <a:srgbClr val="ffffff"/>
                </a:solidFill>
                <a:latin typeface="Gill Sans MT"/>
                <a:ea typeface="DejaVu Sans"/>
              </a:rPr>
              <a:t>a dog</a:t>
            </a:r>
            <a:endParaRPr b="0" lang="pl-PL" sz="2200" spc="-1" strike="noStrike">
              <a:latin typeface="Arial"/>
            </a:endParaRPr>
          </a:p>
        </p:txBody>
      </p:sp>
      <p:pic>
        <p:nvPicPr>
          <p:cNvPr id="135" name="Obraz 94" descr=""/>
          <p:cNvPicPr/>
          <p:nvPr/>
        </p:nvPicPr>
        <p:blipFill>
          <a:blip r:embed="rId1"/>
          <a:stretch/>
        </p:blipFill>
        <p:spPr>
          <a:xfrm rot="5400000">
            <a:off x="6826320" y="1411560"/>
            <a:ext cx="7113600" cy="4001400"/>
          </a:xfrm>
          <a:prstGeom prst="rect">
            <a:avLst/>
          </a:prstGeom>
          <a:ln>
            <a:noFill/>
          </a:ln>
        </p:spPr>
      </p:pic>
      <p:pic>
        <p:nvPicPr>
          <p:cNvPr id="136" name="Obraz 95" descr=""/>
          <p:cNvPicPr/>
          <p:nvPr/>
        </p:nvPicPr>
        <p:blipFill>
          <a:blip r:embed="rId2"/>
          <a:stretch/>
        </p:blipFill>
        <p:spPr>
          <a:xfrm>
            <a:off x="4198320" y="-216000"/>
            <a:ext cx="4183560" cy="74383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3" dur="indefinite" restart="never" nodeType="tmRoot">
          <p:childTnLst>
            <p:seq>
              <p:cTn id="1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Obraz 96" descr=""/>
          <p:cNvPicPr/>
          <p:nvPr/>
        </p:nvPicPr>
        <p:blipFill>
          <a:blip r:embed="rId1"/>
          <a:stretch/>
        </p:blipFill>
        <p:spPr>
          <a:xfrm>
            <a:off x="4428000" y="-161640"/>
            <a:ext cx="12479040" cy="7019280"/>
          </a:xfrm>
          <a:prstGeom prst="rect">
            <a:avLst/>
          </a:prstGeom>
          <a:ln>
            <a:noFill/>
          </a:ln>
        </p:spPr>
      </p:pic>
      <p:pic>
        <p:nvPicPr>
          <p:cNvPr id="138" name="Obraz 97" descr=""/>
          <p:cNvPicPr/>
          <p:nvPr/>
        </p:nvPicPr>
        <p:blipFill>
          <a:blip r:embed="rId2"/>
          <a:stretch/>
        </p:blipFill>
        <p:spPr>
          <a:xfrm rot="16200000">
            <a:off x="2288880" y="1479240"/>
            <a:ext cx="7967520" cy="4481640"/>
          </a:xfrm>
          <a:prstGeom prst="rect">
            <a:avLst/>
          </a:prstGeom>
          <a:ln>
            <a:noFill/>
          </a:ln>
        </p:spPr>
      </p:pic>
      <p:sp>
        <p:nvSpPr>
          <p:cNvPr id="139" name="CustomShape 1"/>
          <p:cNvSpPr/>
          <p:nvPr/>
        </p:nvSpPr>
        <p:spPr>
          <a:xfrm>
            <a:off x="0" y="702000"/>
            <a:ext cx="6551640" cy="1373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432000" indent="-323640">
              <a:lnSpc>
                <a:spcPct val="100000"/>
              </a:lnSpc>
              <a:spcBef>
                <a:spcPts val="17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200" spc="-1" strike="noStrike">
                <a:solidFill>
                  <a:srgbClr val="ffffff"/>
                </a:solidFill>
                <a:latin typeface="Gill Sans MT"/>
                <a:ea typeface="DejaVu Sans"/>
              </a:rPr>
              <a:t>Τώρα έχω δύο αρουραίους</a:t>
            </a:r>
            <a:endParaRPr b="0" lang="pl-PL" sz="2200" spc="-1" strike="noStrike">
              <a:latin typeface="Arial"/>
            </a:endParaRPr>
          </a:p>
          <a:p>
            <a:pPr marL="432000" indent="-323640">
              <a:lnSpc>
                <a:spcPct val="100000"/>
              </a:lnSpc>
              <a:spcBef>
                <a:spcPts val="17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i="1" lang="pl-PL" sz="2200" spc="-1" strike="noStrike">
                <a:solidFill>
                  <a:srgbClr val="ffffff"/>
                </a:solidFill>
                <a:latin typeface="Gill Sans MT"/>
                <a:ea typeface="DejaVu Sans"/>
              </a:rPr>
              <a:t>Now I have two rats</a:t>
            </a:r>
            <a:br/>
            <a:br/>
            <a:r>
              <a:rPr b="0" lang="pl-PL" sz="2200" spc="-1" strike="noStrike">
                <a:solidFill>
                  <a:srgbClr val="ffffff"/>
                </a:solidFill>
                <a:latin typeface="Gill Sans MT"/>
                <a:ea typeface="DejaVu Sans"/>
              </a:rPr>
              <a:t>Αλλά είναι στο σπίτι μου, </a:t>
            </a:r>
            <a:br/>
            <a:r>
              <a:rPr b="0" lang="pl-PL" sz="2200" spc="-1" strike="noStrike">
                <a:solidFill>
                  <a:srgbClr val="ffffff"/>
                </a:solidFill>
                <a:latin typeface="Gill Sans MT"/>
                <a:ea typeface="DejaVu Sans"/>
              </a:rPr>
              <a:t>στην Πολωνία</a:t>
            </a:r>
            <a:br/>
            <a:br/>
            <a:br/>
            <a:endParaRPr b="0" lang="pl-PL" sz="2200" spc="-1" strike="noStrike">
              <a:latin typeface="Arial"/>
            </a:endParaRPr>
          </a:p>
        </p:txBody>
      </p:sp>
    </p:spTree>
  </p:cSld>
  <p:timing>
    <p:tnLst>
      <p:par>
        <p:cTn id="15" dur="indefinite" restart="never" nodeType="tmRoot">
          <p:childTnLst>
            <p:seq>
              <p:cTn id="1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CustomShape 1"/>
          <p:cNvSpPr/>
          <p:nvPr/>
        </p:nvSpPr>
        <p:spPr>
          <a:xfrm>
            <a:off x="0" y="702000"/>
            <a:ext cx="6551640" cy="1373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432000" indent="-323640">
              <a:lnSpc>
                <a:spcPct val="100000"/>
              </a:lnSpc>
              <a:spcBef>
                <a:spcPts val="17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200" spc="-1" strike="noStrike">
                <a:solidFill>
                  <a:srgbClr val="ffffff"/>
                </a:solidFill>
                <a:latin typeface="Gill Sans MT"/>
                <a:ea typeface="DejaVu Sans"/>
              </a:rPr>
              <a:t>Σπούδασω αρχιτεκτονική </a:t>
            </a:r>
            <a:endParaRPr b="0" lang="pl-PL" sz="2200" spc="-1" strike="noStrike">
              <a:latin typeface="Arial"/>
            </a:endParaRPr>
          </a:p>
          <a:p>
            <a:pPr marL="432000" indent="-323640">
              <a:lnSpc>
                <a:spcPct val="100000"/>
              </a:lnSpc>
              <a:spcBef>
                <a:spcPts val="17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200" spc="-1" strike="noStrike">
                <a:solidFill>
                  <a:srgbClr val="ffffff"/>
                </a:solidFill>
                <a:latin typeface="Gill Sans MT"/>
                <a:ea typeface="DejaVu Sans"/>
              </a:rPr>
              <a:t>στη Βενετία.</a:t>
            </a:r>
            <a:endParaRPr b="0" lang="pl-PL" sz="2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732"/>
              </a:spcBef>
            </a:pPr>
            <a:endParaRPr b="0" lang="pl-PL" sz="2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732"/>
              </a:spcBef>
            </a:pPr>
            <a:endParaRPr b="0" lang="pl-PL" sz="2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732"/>
              </a:spcBef>
            </a:pPr>
            <a:endParaRPr b="0" lang="pl-PL" sz="2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732"/>
              </a:spcBef>
            </a:pPr>
            <a:endParaRPr b="0" lang="pl-PL" sz="2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732"/>
              </a:spcBef>
            </a:pPr>
            <a:endParaRPr b="0" lang="pl-PL" sz="2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732"/>
              </a:spcBef>
            </a:pPr>
            <a:endParaRPr b="0" lang="pl-PL" sz="2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732"/>
              </a:spcBef>
            </a:pPr>
            <a:endParaRPr b="0" lang="pl-PL" sz="2200" spc="-1" strike="noStrike">
              <a:latin typeface="Arial"/>
            </a:endParaRPr>
          </a:p>
          <a:p>
            <a:pPr marL="432000" indent="-323640">
              <a:lnSpc>
                <a:spcPct val="100000"/>
              </a:lnSpc>
              <a:spcBef>
                <a:spcPts val="17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200" spc="-1" strike="noStrike">
                <a:solidFill>
                  <a:srgbClr val="ffffff"/>
                </a:solidFill>
                <a:latin typeface="Gill Sans MT"/>
                <a:ea typeface="DejaVu Sans"/>
              </a:rPr>
              <a:t>(Μου αρέσει πολύ το τσάι)</a:t>
            </a:r>
            <a:endParaRPr b="0" lang="pl-PL" sz="2200" spc="-1" strike="noStrike">
              <a:latin typeface="Arial"/>
            </a:endParaRPr>
          </a:p>
        </p:txBody>
      </p:sp>
      <p:pic>
        <p:nvPicPr>
          <p:cNvPr id="141" name="Obraz 100" descr=""/>
          <p:cNvPicPr/>
          <p:nvPr/>
        </p:nvPicPr>
        <p:blipFill>
          <a:blip r:embed="rId1"/>
          <a:stretch/>
        </p:blipFill>
        <p:spPr>
          <a:xfrm rot="16200000">
            <a:off x="2569320" y="1606680"/>
            <a:ext cx="7343640" cy="4130640"/>
          </a:xfrm>
          <a:prstGeom prst="rect">
            <a:avLst/>
          </a:prstGeom>
          <a:ln>
            <a:noFill/>
          </a:ln>
        </p:spPr>
      </p:pic>
      <p:pic>
        <p:nvPicPr>
          <p:cNvPr id="142" name="Obraz 101" descr=""/>
          <p:cNvPicPr/>
          <p:nvPr/>
        </p:nvPicPr>
        <p:blipFill>
          <a:blip r:embed="rId2"/>
          <a:stretch/>
        </p:blipFill>
        <p:spPr>
          <a:xfrm>
            <a:off x="8331120" y="0"/>
            <a:ext cx="3860640" cy="6857280"/>
          </a:xfrm>
          <a:prstGeom prst="rect">
            <a:avLst/>
          </a:prstGeom>
          <a:ln>
            <a:noFill/>
          </a:ln>
        </p:spPr>
      </p:pic>
      <p:sp>
        <p:nvSpPr>
          <p:cNvPr id="143" name="Line 2"/>
          <p:cNvSpPr/>
          <p:nvPr/>
        </p:nvSpPr>
        <p:spPr>
          <a:xfrm flipV="1">
            <a:off x="3816000" y="1872000"/>
            <a:ext cx="3600000" cy="4104000"/>
          </a:xfrm>
          <a:prstGeom prst="line">
            <a:avLst/>
          </a:prstGeom>
          <a:ln>
            <a:solidFill>
              <a:srgbClr val="ffffff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17" dur="indefinite" restart="never" nodeType="tmRoot">
          <p:childTnLst>
            <p:seq>
              <p:cTn id="1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635d4d"/>
      </a:dk2>
      <a:lt2>
        <a:srgbClr val="d8d6ba"/>
      </a:lt2>
      <a:accent1>
        <a:srgbClr val="9cbebd"/>
      </a:accent1>
      <a:accent2>
        <a:srgbClr val="d2cb6c"/>
      </a:accent2>
      <a:accent3>
        <a:srgbClr val="9d9a93"/>
      </a:accent3>
      <a:accent4>
        <a:srgbClr val="c89f5d"/>
      </a:accent4>
      <a:accent5>
        <a:srgbClr val="a9a57c"/>
      </a:accent5>
      <a:accent6>
        <a:srgbClr val="95a39d"/>
      </a:accent6>
      <a:hlink>
        <a:srgbClr val="d25814"/>
      </a:hlink>
      <a:folHlink>
        <a:srgbClr val="849a0a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635d4d"/>
      </a:dk2>
      <a:lt2>
        <a:srgbClr val="d8d6ba"/>
      </a:lt2>
      <a:accent1>
        <a:srgbClr val="9cbebd"/>
      </a:accent1>
      <a:accent2>
        <a:srgbClr val="d2cb6c"/>
      </a:accent2>
      <a:accent3>
        <a:srgbClr val="9d9a93"/>
      </a:accent3>
      <a:accent4>
        <a:srgbClr val="c89f5d"/>
      </a:accent4>
      <a:accent5>
        <a:srgbClr val="a9a57c"/>
      </a:accent5>
      <a:accent6>
        <a:srgbClr val="95a39d"/>
      </a:accent6>
      <a:hlink>
        <a:srgbClr val="d25814"/>
      </a:hlink>
      <a:folHlink>
        <a:srgbClr val="849a0a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635d4d"/>
      </a:dk2>
      <a:lt2>
        <a:srgbClr val="d8d6ba"/>
      </a:lt2>
      <a:accent1>
        <a:srgbClr val="9cbebd"/>
      </a:accent1>
      <a:accent2>
        <a:srgbClr val="d2cb6c"/>
      </a:accent2>
      <a:accent3>
        <a:srgbClr val="9d9a93"/>
      </a:accent3>
      <a:accent4>
        <a:srgbClr val="c89f5d"/>
      </a:accent4>
      <a:accent5>
        <a:srgbClr val="a9a57c"/>
      </a:accent5>
      <a:accent6>
        <a:srgbClr val="95a39d"/>
      </a:accent6>
      <a:hlink>
        <a:srgbClr val="d25814"/>
      </a:hlink>
      <a:folHlink>
        <a:srgbClr val="849a0a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TM10001115[[fn=Paczka]]</Template>
  <TotalTime>1082</TotalTime>
  <Application>LibreOffice/6.0.6.2$Windows_X86_64 LibreOffice_project/0c292870b25a325b5ed35f6b45599d2ea4458e77</Application>
  <Words>404</Words>
  <Paragraphs>64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2019-11-28T15:15:38Z</dcterms:created>
  <dc:creator>Michalina Domaradzka</dc:creator>
  <dc:description/>
  <dc:language>pl-PL</dc:language>
  <cp:lastModifiedBy/>
  <dcterms:modified xsi:type="dcterms:W3CDTF">2019-12-04T22:25:30Z</dcterms:modified>
  <cp:revision>18</cp:revision>
  <dc:subject/>
  <dc:title>Μισα και Ιζα απο Πολωνια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Panoramiczny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20</vt:i4>
  </property>
</Properties>
</file>