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9900CC"/>
    <a:srgbClr val="FF00FF"/>
    <a:srgbClr val="4A7EBB"/>
    <a:srgbClr val="EAB200"/>
    <a:srgbClr val="04238B"/>
    <a:srgbClr val="F71401"/>
    <a:srgbClr val="F8CE94"/>
    <a:srgbClr val="F2BC7C"/>
    <a:srgbClr val="C38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9" autoAdjust="0"/>
    <p:restoredTop sz="94660"/>
  </p:normalViewPr>
  <p:slideViewPr>
    <p:cSldViewPr>
      <p:cViewPr varScale="1">
        <p:scale>
          <a:sx n="88" d="100"/>
          <a:sy n="88" d="100"/>
        </p:scale>
        <p:origin x="129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261FB-A2AB-42C9-BF5A-A24902F1F47F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4F74C-21A4-49E3-93F0-B53087FF8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996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505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17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394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408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404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713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60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443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83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718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139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7228C-4B78-403A-8B94-8E77A2B53E05}" type="datetimeFigureOut">
              <a:rPr lang="el-GR" smtClean="0"/>
              <a:pPr/>
              <a:t>30/11/2020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E1C2-AF2F-4C9D-9AAC-83AA8F17E57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949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0"/>
            <a:ext cx="9144000" cy="6845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987" y="543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L</a:t>
            </a:r>
            <a:r>
              <a:rPr lang="en-US" sz="6000" b="1" dirty="0" smtClean="0"/>
              <a:t>earning Greek </a:t>
            </a:r>
            <a:r>
              <a:rPr lang="en-US" sz="6000" b="1" dirty="0" smtClean="0"/>
              <a:t>at TUC</a:t>
            </a:r>
          </a:p>
        </p:txBody>
      </p:sp>
      <p:pic>
        <p:nvPicPr>
          <p:cNvPr id="9" name="Εικόνα 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29" y="1069963"/>
            <a:ext cx="493141" cy="512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7987" y="1623961"/>
            <a:ext cx="915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2019-2020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4109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5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3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9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2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9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2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6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75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0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1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2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2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4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64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1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91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8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" y="0"/>
            <a:ext cx="889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1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4012</TotalTime>
  <Words>5</Words>
  <Application>Microsoft Office PowerPoint</Application>
  <PresentationFormat>Προβολή στην οθόνη (4:3)</PresentationFormat>
  <Paragraphs>2</Paragraphs>
  <Slides>25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8" baseType="lpstr">
      <vt:lpstr>Arial</vt:lpstr>
      <vt:lpstr>Calibri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Möbel und ein paar andere Sachen im Zimmer</dc:title>
  <dc:creator>Νικότερα Πάολα</dc:creator>
  <cp:lastModifiedBy>Παπαδογεωργάκη Έλενα</cp:lastModifiedBy>
  <cp:revision>792</cp:revision>
  <dcterms:created xsi:type="dcterms:W3CDTF">2017-03-23T14:14:56Z</dcterms:created>
  <dcterms:modified xsi:type="dcterms:W3CDTF">2020-11-30T11:13:49Z</dcterms:modified>
</cp:coreProperties>
</file>